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9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3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9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9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70C-47BD-4415-9D77-ED316E9BE66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4858-837A-4857-9F77-BF4B1F4D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29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cs-CZ" sz="6600" b="1" dirty="0" smtClean="0">
                <a:solidFill>
                  <a:schemeClr val="accent3">
                    <a:lumMod val="50000"/>
                  </a:schemeClr>
                </a:solidFill>
              </a:rPr>
              <a:t>Projekt</a:t>
            </a:r>
            <a:endParaRPr lang="en-US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Migrační strom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0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Skupina 1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1745" y="951838"/>
            <a:ext cx="6583893" cy="4937920"/>
          </a:xfrm>
        </p:spPr>
      </p:pic>
    </p:spTree>
    <p:extLst>
      <p:ext uri="{BB962C8B-B14F-4D97-AF65-F5344CB8AC3E}">
        <p14:creationId xmlns:p14="http://schemas.microsoft.com/office/powerpoint/2010/main" val="51343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Skupina 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5575" y="956603"/>
            <a:ext cx="6564843" cy="4923632"/>
          </a:xfrm>
        </p:spPr>
      </p:pic>
    </p:spTree>
    <p:extLst>
      <p:ext uri="{BB962C8B-B14F-4D97-AF65-F5344CB8AC3E}">
        <p14:creationId xmlns:p14="http://schemas.microsoft.com/office/powerpoint/2010/main" val="264490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Skupina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9386" y="945487"/>
            <a:ext cx="6602943" cy="4952207"/>
          </a:xfrm>
        </p:spPr>
      </p:pic>
    </p:spTree>
    <p:extLst>
      <p:ext uri="{BB962C8B-B14F-4D97-AF65-F5344CB8AC3E}">
        <p14:creationId xmlns:p14="http://schemas.microsoft.com/office/powerpoint/2010/main" val="106764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Skupina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1294" y="956601"/>
            <a:ext cx="6507692" cy="4880769"/>
          </a:xfrm>
        </p:spPr>
      </p:pic>
    </p:spTree>
    <p:extLst>
      <p:ext uri="{BB962C8B-B14F-4D97-AF65-F5344CB8AC3E}">
        <p14:creationId xmlns:p14="http://schemas.microsoft.com/office/powerpoint/2010/main" val="2124393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11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Projekt</vt:lpstr>
      <vt:lpstr>Skupina 1</vt:lpstr>
      <vt:lpstr>Skupina 2</vt:lpstr>
      <vt:lpstr>Skupina 3</vt:lpstr>
      <vt:lpstr>Skupina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ANT</dc:creator>
  <cp:lastModifiedBy>ANT</cp:lastModifiedBy>
  <cp:revision>1</cp:revision>
  <dcterms:created xsi:type="dcterms:W3CDTF">2015-09-17T15:23:06Z</dcterms:created>
  <dcterms:modified xsi:type="dcterms:W3CDTF">2015-09-17T15:28:42Z</dcterms:modified>
</cp:coreProperties>
</file>