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71" r:id="rId7"/>
    <p:sldId id="272" r:id="rId8"/>
    <p:sldId id="266" r:id="rId9"/>
    <p:sldId id="267" r:id="rId10"/>
    <p:sldId id="258" r:id="rId11"/>
    <p:sldId id="259" r:id="rId12"/>
    <p:sldId id="269" r:id="rId13"/>
    <p:sldId id="260" r:id="rId14"/>
    <p:sldId id="301" r:id="rId15"/>
    <p:sldId id="261" r:id="rId16"/>
    <p:sldId id="262" r:id="rId17"/>
    <p:sldId id="302" r:id="rId18"/>
    <p:sldId id="303" r:id="rId19"/>
    <p:sldId id="304" r:id="rId20"/>
    <p:sldId id="263" r:id="rId21"/>
    <p:sldId id="305" r:id="rId22"/>
    <p:sldId id="306" r:id="rId23"/>
    <p:sldId id="264" r:id="rId24"/>
    <p:sldId id="270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33"/>
    <a:srgbClr val="663300"/>
    <a:srgbClr val="990099"/>
    <a:srgbClr val="996633"/>
    <a:srgbClr val="008080"/>
    <a:srgbClr val="339966"/>
    <a:srgbClr val="FF5050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CC7A3-69B0-44BF-84A7-B56C753A5A40}" v="124" dt="2022-05-12T16:00:03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nka Staňková" userId="fcde5615-8613-4b30-9853-99e5bf67d8b1" providerId="ADAL" clId="{20423BD6-B9B8-4A20-97FF-8A67F0F6D7C2}"/>
    <pc:docChg chg="modSld sldOrd">
      <pc:chgData name="Blanka Staňková" userId="fcde5615-8613-4b30-9853-99e5bf67d8b1" providerId="ADAL" clId="{20423BD6-B9B8-4A20-97FF-8A67F0F6D7C2}" dt="2022-05-12T05:04:35.066" v="1"/>
      <pc:docMkLst>
        <pc:docMk/>
      </pc:docMkLst>
      <pc:sldChg chg="ord">
        <pc:chgData name="Blanka Staňková" userId="fcde5615-8613-4b30-9853-99e5bf67d8b1" providerId="ADAL" clId="{20423BD6-B9B8-4A20-97FF-8A67F0F6D7C2}" dt="2022-05-12T05:04:35.066" v="1"/>
        <pc:sldMkLst>
          <pc:docMk/>
          <pc:sldMk cId="3230208541" sldId="263"/>
        </pc:sldMkLst>
      </pc:sldChg>
    </pc:docChg>
  </pc:docChgLst>
  <pc:docChgLst>
    <pc:chgData name="Blanka Staňková" userId="fcde5615-8613-4b30-9853-99e5bf67d8b1" providerId="ADAL" clId="{2DCCC7A3-69B0-44BF-84A7-B56C753A5A40}"/>
    <pc:docChg chg="undo redo custSel addSld delSld modSld sldOrd">
      <pc:chgData name="Blanka Staňková" userId="fcde5615-8613-4b30-9853-99e5bf67d8b1" providerId="ADAL" clId="{2DCCC7A3-69B0-44BF-84A7-B56C753A5A40}" dt="2022-05-12T16:00:32.386" v="2054"/>
      <pc:docMkLst>
        <pc:docMk/>
      </pc:docMkLst>
      <pc:sldChg chg="modSp mod">
        <pc:chgData name="Blanka Staňková" userId="fcde5615-8613-4b30-9853-99e5bf67d8b1" providerId="ADAL" clId="{2DCCC7A3-69B0-44BF-84A7-B56C753A5A40}" dt="2022-05-09T17:29:47.061" v="269" actId="207"/>
        <pc:sldMkLst>
          <pc:docMk/>
          <pc:sldMk cId="2434132092" sldId="260"/>
        </pc:sldMkLst>
        <pc:spChg chg="mod">
          <ac:chgData name="Blanka Staňková" userId="fcde5615-8613-4b30-9853-99e5bf67d8b1" providerId="ADAL" clId="{2DCCC7A3-69B0-44BF-84A7-B56C753A5A40}" dt="2022-05-09T17:29:47.061" v="269" actId="207"/>
          <ac:spMkLst>
            <pc:docMk/>
            <pc:sldMk cId="2434132092" sldId="260"/>
            <ac:spMk id="2" creationId="{00000000-0000-0000-0000-000000000000}"/>
          </ac:spMkLst>
        </pc:spChg>
      </pc:sldChg>
      <pc:sldChg chg="addSp modSp mod">
        <pc:chgData name="Blanka Staňková" userId="fcde5615-8613-4b30-9853-99e5bf67d8b1" providerId="ADAL" clId="{2DCCC7A3-69B0-44BF-84A7-B56C753A5A40}" dt="2022-05-09T17:37:43.222" v="403" actId="1076"/>
        <pc:sldMkLst>
          <pc:docMk/>
          <pc:sldMk cId="3230208541" sldId="263"/>
        </pc:sldMkLst>
        <pc:spChg chg="mod">
          <ac:chgData name="Blanka Staňková" userId="fcde5615-8613-4b30-9853-99e5bf67d8b1" providerId="ADAL" clId="{2DCCC7A3-69B0-44BF-84A7-B56C753A5A40}" dt="2022-05-09T17:35:50.527" v="356" actId="1076"/>
          <ac:spMkLst>
            <pc:docMk/>
            <pc:sldMk cId="3230208541" sldId="263"/>
            <ac:spMk id="2" creationId="{00000000-0000-0000-0000-000000000000}"/>
          </ac:spMkLst>
        </pc:spChg>
        <pc:spChg chg="add mod">
          <ac:chgData name="Blanka Staňková" userId="fcde5615-8613-4b30-9853-99e5bf67d8b1" providerId="ADAL" clId="{2DCCC7A3-69B0-44BF-84A7-B56C753A5A40}" dt="2022-05-09T17:37:43.222" v="403" actId="1076"/>
          <ac:spMkLst>
            <pc:docMk/>
            <pc:sldMk cId="3230208541" sldId="263"/>
            <ac:spMk id="3" creationId="{3874FC89-DC4D-2103-AC8F-5EA5A8C42DD8}"/>
          </ac:spMkLst>
        </pc:spChg>
        <pc:spChg chg="mod">
          <ac:chgData name="Blanka Staňková" userId="fcde5615-8613-4b30-9853-99e5bf67d8b1" providerId="ADAL" clId="{2DCCC7A3-69B0-44BF-84A7-B56C753A5A40}" dt="2022-05-09T17:35:54.390" v="357" actId="1076"/>
          <ac:spMkLst>
            <pc:docMk/>
            <pc:sldMk cId="3230208541" sldId="263"/>
            <ac:spMk id="4" creationId="{00000000-0000-0000-0000-000000000000}"/>
          </ac:spMkLst>
        </pc:spChg>
        <pc:picChg chg="mod">
          <ac:chgData name="Blanka Staňková" userId="fcde5615-8613-4b30-9853-99e5bf67d8b1" providerId="ADAL" clId="{2DCCC7A3-69B0-44BF-84A7-B56C753A5A40}" dt="2022-05-09T17:36:05.488" v="358" actId="1076"/>
          <ac:picMkLst>
            <pc:docMk/>
            <pc:sldMk cId="3230208541" sldId="263"/>
            <ac:picMk id="7170" creationId="{00000000-0000-0000-0000-000000000000}"/>
          </ac:picMkLst>
        </pc:picChg>
      </pc:sldChg>
      <pc:sldChg chg="modSp mod">
        <pc:chgData name="Blanka Staňková" userId="fcde5615-8613-4b30-9853-99e5bf67d8b1" providerId="ADAL" clId="{2DCCC7A3-69B0-44BF-84A7-B56C753A5A40}" dt="2022-05-09T17:39:25.152" v="418" actId="20577"/>
        <pc:sldMkLst>
          <pc:docMk/>
          <pc:sldMk cId="1577140584" sldId="264"/>
        </pc:sldMkLst>
        <pc:spChg chg="mod">
          <ac:chgData name="Blanka Staňková" userId="fcde5615-8613-4b30-9853-99e5bf67d8b1" providerId="ADAL" clId="{2DCCC7A3-69B0-44BF-84A7-B56C753A5A40}" dt="2022-05-09T17:39:25.152" v="418" actId="20577"/>
          <ac:spMkLst>
            <pc:docMk/>
            <pc:sldMk cId="1577140584" sldId="264"/>
            <ac:spMk id="2" creationId="{00000000-0000-0000-0000-000000000000}"/>
          </ac:spMkLst>
        </pc:spChg>
      </pc:sldChg>
      <pc:sldChg chg="del">
        <pc:chgData name="Blanka Staňková" userId="fcde5615-8613-4b30-9853-99e5bf67d8b1" providerId="ADAL" clId="{2DCCC7A3-69B0-44BF-84A7-B56C753A5A40}" dt="2022-05-09T17:40:06.334" v="419" actId="2696"/>
        <pc:sldMkLst>
          <pc:docMk/>
          <pc:sldMk cId="3345211645" sldId="265"/>
        </pc:sldMkLst>
      </pc:sldChg>
      <pc:sldChg chg="ord">
        <pc:chgData name="Blanka Staňková" userId="fcde5615-8613-4b30-9853-99e5bf67d8b1" providerId="ADAL" clId="{2DCCC7A3-69B0-44BF-84A7-B56C753A5A40}" dt="2022-05-12T16:00:19.794" v="2052"/>
        <pc:sldMkLst>
          <pc:docMk/>
          <pc:sldMk cId="3852723106" sldId="266"/>
        </pc:sldMkLst>
      </pc:sldChg>
      <pc:sldChg chg="ord">
        <pc:chgData name="Blanka Staňková" userId="fcde5615-8613-4b30-9853-99e5bf67d8b1" providerId="ADAL" clId="{2DCCC7A3-69B0-44BF-84A7-B56C753A5A40}" dt="2022-05-12T16:00:32.386" v="2054"/>
        <pc:sldMkLst>
          <pc:docMk/>
          <pc:sldMk cId="2462542879" sldId="267"/>
        </pc:sldMkLst>
      </pc:sldChg>
      <pc:sldChg chg="addSp delSp modSp mod">
        <pc:chgData name="Blanka Staňková" userId="fcde5615-8613-4b30-9853-99e5bf67d8b1" providerId="ADAL" clId="{2DCCC7A3-69B0-44BF-84A7-B56C753A5A40}" dt="2022-05-09T17:15:52.457" v="172" actId="1076"/>
        <pc:sldMkLst>
          <pc:docMk/>
          <pc:sldMk cId="2934982914" sldId="268"/>
        </pc:sldMkLst>
        <pc:spChg chg="mod">
          <ac:chgData name="Blanka Staňková" userId="fcde5615-8613-4b30-9853-99e5bf67d8b1" providerId="ADAL" clId="{2DCCC7A3-69B0-44BF-84A7-B56C753A5A40}" dt="2022-05-09T17:15:14.403" v="169" actId="1076"/>
          <ac:spMkLst>
            <pc:docMk/>
            <pc:sldMk cId="2934982914" sldId="268"/>
            <ac:spMk id="2" creationId="{00000000-0000-0000-0000-000000000000}"/>
          </ac:spMkLst>
        </pc:spChg>
        <pc:spChg chg="mod">
          <ac:chgData name="Blanka Staňková" userId="fcde5615-8613-4b30-9853-99e5bf67d8b1" providerId="ADAL" clId="{2DCCC7A3-69B0-44BF-84A7-B56C753A5A40}" dt="2022-05-09T17:15:52.457" v="172" actId="1076"/>
          <ac:spMkLst>
            <pc:docMk/>
            <pc:sldMk cId="2934982914" sldId="268"/>
            <ac:spMk id="3" creationId="{00000000-0000-0000-0000-000000000000}"/>
          </ac:spMkLst>
        </pc:spChg>
        <pc:picChg chg="add mod">
          <ac:chgData name="Blanka Staňková" userId="fcde5615-8613-4b30-9853-99e5bf67d8b1" providerId="ADAL" clId="{2DCCC7A3-69B0-44BF-84A7-B56C753A5A40}" dt="2022-05-09T17:15:03.486" v="166" actId="1076"/>
          <ac:picMkLst>
            <pc:docMk/>
            <pc:sldMk cId="2934982914" sldId="268"/>
            <ac:picMk id="4" creationId="{74A2F8A6-6471-0870-F315-622C551BBB77}"/>
          </ac:picMkLst>
        </pc:picChg>
        <pc:picChg chg="add mod">
          <ac:chgData name="Blanka Staňková" userId="fcde5615-8613-4b30-9853-99e5bf67d8b1" providerId="ADAL" clId="{2DCCC7A3-69B0-44BF-84A7-B56C753A5A40}" dt="2022-05-09T17:14:29.025" v="158" actId="167"/>
          <ac:picMkLst>
            <pc:docMk/>
            <pc:sldMk cId="2934982914" sldId="268"/>
            <ac:picMk id="5" creationId="{AF25BDE4-7843-9ACF-7D82-A196F9920891}"/>
          </ac:picMkLst>
        </pc:picChg>
        <pc:picChg chg="del">
          <ac:chgData name="Blanka Staňková" userId="fcde5615-8613-4b30-9853-99e5bf67d8b1" providerId="ADAL" clId="{2DCCC7A3-69B0-44BF-84A7-B56C753A5A40}" dt="2022-05-09T17:08:14.673" v="30" actId="21"/>
          <ac:picMkLst>
            <pc:docMk/>
            <pc:sldMk cId="2934982914" sldId="268"/>
            <ac:picMk id="1026" creationId="{00000000-0000-0000-0000-000000000000}"/>
          </ac:picMkLst>
        </pc:picChg>
        <pc:picChg chg="del">
          <ac:chgData name="Blanka Staňková" userId="fcde5615-8613-4b30-9853-99e5bf67d8b1" providerId="ADAL" clId="{2DCCC7A3-69B0-44BF-84A7-B56C753A5A40}" dt="2022-05-09T17:08:17.220" v="31" actId="21"/>
          <ac:picMkLst>
            <pc:docMk/>
            <pc:sldMk cId="2934982914" sldId="268"/>
            <ac:picMk id="1028" creationId="{00000000-0000-0000-0000-000000000000}"/>
          </ac:picMkLst>
        </pc:picChg>
      </pc:sldChg>
      <pc:sldChg chg="modSp mod">
        <pc:chgData name="Blanka Staňková" userId="fcde5615-8613-4b30-9853-99e5bf67d8b1" providerId="ADAL" clId="{2DCCC7A3-69B0-44BF-84A7-B56C753A5A40}" dt="2022-05-10T14:47:32.670" v="838" actId="20577"/>
        <pc:sldMkLst>
          <pc:docMk/>
          <pc:sldMk cId="450017329" sldId="270"/>
        </pc:sldMkLst>
        <pc:spChg chg="mod">
          <ac:chgData name="Blanka Staňková" userId="fcde5615-8613-4b30-9853-99e5bf67d8b1" providerId="ADAL" clId="{2DCCC7A3-69B0-44BF-84A7-B56C753A5A40}" dt="2022-05-10T14:47:32.670" v="838" actId="20577"/>
          <ac:spMkLst>
            <pc:docMk/>
            <pc:sldMk cId="450017329" sldId="270"/>
            <ac:spMk id="2" creationId="{00000000-0000-0000-0000-000000000000}"/>
          </ac:spMkLst>
        </pc:spChg>
      </pc:sldChg>
      <pc:sldChg chg="addSp delSp modSp new mod">
        <pc:chgData name="Blanka Staňková" userId="fcde5615-8613-4b30-9853-99e5bf67d8b1" providerId="ADAL" clId="{2DCCC7A3-69B0-44BF-84A7-B56C753A5A40}" dt="2022-05-09T17:24:25.726" v="259" actId="1076"/>
        <pc:sldMkLst>
          <pc:docMk/>
          <pc:sldMk cId="1972366616" sldId="271"/>
        </pc:sldMkLst>
        <pc:spChg chg="del">
          <ac:chgData name="Blanka Staňková" userId="fcde5615-8613-4b30-9853-99e5bf67d8b1" providerId="ADAL" clId="{2DCCC7A3-69B0-44BF-84A7-B56C753A5A40}" dt="2022-05-09T17:17:26.476" v="180" actId="21"/>
          <ac:spMkLst>
            <pc:docMk/>
            <pc:sldMk cId="1972366616" sldId="271"/>
            <ac:spMk id="2" creationId="{4C0B30ED-F6EC-62DE-A88E-7EE84903B76F}"/>
          </ac:spMkLst>
        </pc:spChg>
        <pc:spChg chg="del">
          <ac:chgData name="Blanka Staňková" userId="fcde5615-8613-4b30-9853-99e5bf67d8b1" providerId="ADAL" clId="{2DCCC7A3-69B0-44BF-84A7-B56C753A5A40}" dt="2022-05-09T17:07:51.895" v="26" actId="21"/>
          <ac:spMkLst>
            <pc:docMk/>
            <pc:sldMk cId="1972366616" sldId="271"/>
            <ac:spMk id="3" creationId="{2A5E4DD9-C5A0-BA32-41A6-9676D3598998}"/>
          </ac:spMkLst>
        </pc:spChg>
        <pc:spChg chg="add mod">
          <ac:chgData name="Blanka Staňková" userId="fcde5615-8613-4b30-9853-99e5bf67d8b1" providerId="ADAL" clId="{2DCCC7A3-69B0-44BF-84A7-B56C753A5A40}" dt="2022-05-09T17:22:36.061" v="242" actId="1076"/>
          <ac:spMkLst>
            <pc:docMk/>
            <pc:sldMk cId="1972366616" sldId="271"/>
            <ac:spMk id="6" creationId="{80472482-6706-9675-D387-D6BE9DE9D4B9}"/>
          </ac:spMkLst>
        </pc:spChg>
        <pc:spChg chg="add mod">
          <ac:chgData name="Blanka Staňková" userId="fcde5615-8613-4b30-9853-99e5bf67d8b1" providerId="ADAL" clId="{2DCCC7A3-69B0-44BF-84A7-B56C753A5A40}" dt="2022-05-09T17:22:31.293" v="241" actId="1076"/>
          <ac:spMkLst>
            <pc:docMk/>
            <pc:sldMk cId="1972366616" sldId="271"/>
            <ac:spMk id="9" creationId="{BABC9991-29A2-7031-A956-6EFA177323B4}"/>
          </ac:spMkLst>
        </pc:spChg>
        <pc:picChg chg="add mod">
          <ac:chgData name="Blanka Staňková" userId="fcde5615-8613-4b30-9853-99e5bf67d8b1" providerId="ADAL" clId="{2DCCC7A3-69B0-44BF-84A7-B56C753A5A40}" dt="2022-05-09T17:24:25.726" v="259" actId="1076"/>
          <ac:picMkLst>
            <pc:docMk/>
            <pc:sldMk cId="1972366616" sldId="271"/>
            <ac:picMk id="4" creationId="{8FECACF6-0DDB-8D9E-81E4-5F5363E1C970}"/>
          </ac:picMkLst>
        </pc:picChg>
        <pc:picChg chg="add mod">
          <ac:chgData name="Blanka Staňková" userId="fcde5615-8613-4b30-9853-99e5bf67d8b1" providerId="ADAL" clId="{2DCCC7A3-69B0-44BF-84A7-B56C753A5A40}" dt="2022-05-09T17:24:14.515" v="257" actId="1076"/>
          <ac:picMkLst>
            <pc:docMk/>
            <pc:sldMk cId="1972366616" sldId="271"/>
            <ac:picMk id="5" creationId="{F869C549-D4D6-E448-A92E-BF1FE85C9BBF}"/>
          </ac:picMkLst>
        </pc:picChg>
        <pc:picChg chg="add mod">
          <ac:chgData name="Blanka Staňková" userId="fcde5615-8613-4b30-9853-99e5bf67d8b1" providerId="ADAL" clId="{2DCCC7A3-69B0-44BF-84A7-B56C753A5A40}" dt="2022-05-09T17:22:52.362" v="244" actId="1076"/>
          <ac:picMkLst>
            <pc:docMk/>
            <pc:sldMk cId="1972366616" sldId="271"/>
            <ac:picMk id="11" creationId="{0B440012-D068-1DD8-9E6E-96DFB40F7542}"/>
          </ac:picMkLst>
        </pc:picChg>
        <pc:picChg chg="add mod">
          <ac:chgData name="Blanka Staňková" userId="fcde5615-8613-4b30-9853-99e5bf67d8b1" providerId="ADAL" clId="{2DCCC7A3-69B0-44BF-84A7-B56C753A5A40}" dt="2022-05-09T17:23:49.580" v="252" actId="1076"/>
          <ac:picMkLst>
            <pc:docMk/>
            <pc:sldMk cId="1972366616" sldId="271"/>
            <ac:picMk id="2050" creationId="{2CAFBBE5-E3B2-20A5-D3EF-2C7D0C0485E8}"/>
          </ac:picMkLst>
        </pc:picChg>
        <pc:picChg chg="add mod">
          <ac:chgData name="Blanka Staňková" userId="fcde5615-8613-4b30-9853-99e5bf67d8b1" providerId="ADAL" clId="{2DCCC7A3-69B0-44BF-84A7-B56C753A5A40}" dt="2022-05-09T17:22:54.756" v="245" actId="1076"/>
          <ac:picMkLst>
            <pc:docMk/>
            <pc:sldMk cId="1972366616" sldId="271"/>
            <ac:picMk id="2052" creationId="{4A144223-A03A-B93E-C120-745B0D3F1D29}"/>
          </ac:picMkLst>
        </pc:picChg>
      </pc:sldChg>
      <pc:sldChg chg="addSp delSp modSp new mod">
        <pc:chgData name="Blanka Staňková" userId="fcde5615-8613-4b30-9853-99e5bf67d8b1" providerId="ADAL" clId="{2DCCC7A3-69B0-44BF-84A7-B56C753A5A40}" dt="2022-05-09T17:26:06.717" v="268" actId="1076"/>
        <pc:sldMkLst>
          <pc:docMk/>
          <pc:sldMk cId="2270291271" sldId="272"/>
        </pc:sldMkLst>
        <pc:spChg chg="del">
          <ac:chgData name="Blanka Staňková" userId="fcde5615-8613-4b30-9853-99e5bf67d8b1" providerId="ADAL" clId="{2DCCC7A3-69B0-44BF-84A7-B56C753A5A40}" dt="2022-05-09T17:25:38.491" v="264" actId="21"/>
          <ac:spMkLst>
            <pc:docMk/>
            <pc:sldMk cId="2270291271" sldId="272"/>
            <ac:spMk id="2" creationId="{FBDB1417-AF37-5581-C6C1-2546FDFF1DE1}"/>
          </ac:spMkLst>
        </pc:spChg>
        <pc:spChg chg="del">
          <ac:chgData name="Blanka Staňková" userId="fcde5615-8613-4b30-9853-99e5bf67d8b1" providerId="ADAL" clId="{2DCCC7A3-69B0-44BF-84A7-B56C753A5A40}" dt="2022-05-09T17:25:41.054" v="265" actId="21"/>
          <ac:spMkLst>
            <pc:docMk/>
            <pc:sldMk cId="2270291271" sldId="272"/>
            <ac:spMk id="3" creationId="{3DC69009-0867-A0A5-27D6-83E5F4953DDE}"/>
          </ac:spMkLst>
        </pc:spChg>
        <pc:picChg chg="add mod">
          <ac:chgData name="Blanka Staňková" userId="fcde5615-8613-4b30-9853-99e5bf67d8b1" providerId="ADAL" clId="{2DCCC7A3-69B0-44BF-84A7-B56C753A5A40}" dt="2022-05-09T17:26:06.717" v="268" actId="1076"/>
          <ac:picMkLst>
            <pc:docMk/>
            <pc:sldMk cId="2270291271" sldId="272"/>
            <ac:picMk id="3074" creationId="{3545F0C5-EF93-0B85-5A61-59B8541BEF36}"/>
          </ac:picMkLst>
        </pc:picChg>
        <pc:picChg chg="add mod">
          <ac:chgData name="Blanka Staňková" userId="fcde5615-8613-4b30-9853-99e5bf67d8b1" providerId="ADAL" clId="{2DCCC7A3-69B0-44BF-84A7-B56C753A5A40}" dt="2022-05-09T17:26:02.427" v="267" actId="1076"/>
          <ac:picMkLst>
            <pc:docMk/>
            <pc:sldMk cId="2270291271" sldId="272"/>
            <ac:picMk id="3076" creationId="{760D4E7E-AE7E-81C7-1182-3EDA333C7B3A}"/>
          </ac:picMkLst>
        </pc:picChg>
      </pc:sldChg>
      <pc:sldChg chg="new del">
        <pc:chgData name="Blanka Staňková" userId="fcde5615-8613-4b30-9853-99e5bf67d8b1" providerId="ADAL" clId="{2DCCC7A3-69B0-44BF-84A7-B56C753A5A40}" dt="2022-05-09T17:30:36.247" v="272" actId="2696"/>
        <pc:sldMkLst>
          <pc:docMk/>
          <pc:sldMk cId="3823606683" sldId="273"/>
        </pc:sldMkLst>
      </pc:sldChg>
      <pc:sldChg chg="modSp add mod">
        <pc:chgData name="Blanka Staňková" userId="fcde5615-8613-4b30-9853-99e5bf67d8b1" providerId="ADAL" clId="{2DCCC7A3-69B0-44BF-84A7-B56C753A5A40}" dt="2022-05-09T17:30:48.685" v="274" actId="14100"/>
        <pc:sldMkLst>
          <pc:docMk/>
          <pc:sldMk cId="1351861467" sldId="301"/>
        </pc:sldMkLst>
        <pc:spChg chg="mod">
          <ac:chgData name="Blanka Staňková" userId="fcde5615-8613-4b30-9853-99e5bf67d8b1" providerId="ADAL" clId="{2DCCC7A3-69B0-44BF-84A7-B56C753A5A40}" dt="2022-05-09T17:30:48.685" v="274" actId="14100"/>
          <ac:spMkLst>
            <pc:docMk/>
            <pc:sldMk cId="1351861467" sldId="301"/>
            <ac:spMk id="2" creationId="{53FBBE10-CC3B-E081-AFEB-EFC5A1E3B063}"/>
          </ac:spMkLst>
        </pc:spChg>
      </pc:sldChg>
      <pc:sldChg chg="addSp delSp modSp new mod modAnim">
        <pc:chgData name="Blanka Staňková" userId="fcde5615-8613-4b30-9853-99e5bf67d8b1" providerId="ADAL" clId="{2DCCC7A3-69B0-44BF-84A7-B56C753A5A40}" dt="2022-05-10T14:46:37.107" v="819"/>
        <pc:sldMkLst>
          <pc:docMk/>
          <pc:sldMk cId="445402664" sldId="304"/>
        </pc:sldMkLst>
        <pc:spChg chg="mod">
          <ac:chgData name="Blanka Staňková" userId="fcde5615-8613-4b30-9853-99e5bf67d8b1" providerId="ADAL" clId="{2DCCC7A3-69B0-44BF-84A7-B56C753A5A40}" dt="2022-05-10T14:46:05.060" v="815" actId="207"/>
          <ac:spMkLst>
            <pc:docMk/>
            <pc:sldMk cId="445402664" sldId="304"/>
            <ac:spMk id="2" creationId="{B3E7304F-E03D-1C18-259B-BA6603717B6C}"/>
          </ac:spMkLst>
        </pc:spChg>
        <pc:spChg chg="del">
          <ac:chgData name="Blanka Staňková" userId="fcde5615-8613-4b30-9853-99e5bf67d8b1" providerId="ADAL" clId="{2DCCC7A3-69B0-44BF-84A7-B56C753A5A40}" dt="2022-05-09T17:42:14.786" v="461" actId="21"/>
          <ac:spMkLst>
            <pc:docMk/>
            <pc:sldMk cId="445402664" sldId="304"/>
            <ac:spMk id="3" creationId="{C3B4C306-C49D-14BD-D2F2-973977E2D8BF}"/>
          </ac:spMkLst>
        </pc:spChg>
        <pc:spChg chg="add del mod">
          <ac:chgData name="Blanka Staňková" userId="fcde5615-8613-4b30-9853-99e5bf67d8b1" providerId="ADAL" clId="{2DCCC7A3-69B0-44BF-84A7-B56C753A5A40}" dt="2022-05-10T14:40:01.045" v="636"/>
          <ac:spMkLst>
            <pc:docMk/>
            <pc:sldMk cId="445402664" sldId="304"/>
            <ac:spMk id="3" creationId="{D18AF85F-6F60-9A1A-1994-959A0BC7A154}"/>
          </ac:spMkLst>
        </pc:spChg>
        <pc:spChg chg="add del mod">
          <ac:chgData name="Blanka Staňková" userId="fcde5615-8613-4b30-9853-99e5bf67d8b1" providerId="ADAL" clId="{2DCCC7A3-69B0-44BF-84A7-B56C753A5A40}" dt="2022-05-10T14:40:01.029" v="634" actId="21"/>
          <ac:spMkLst>
            <pc:docMk/>
            <pc:sldMk cId="445402664" sldId="304"/>
            <ac:spMk id="4" creationId="{7352C97C-AC63-6254-B9BC-88A381D705B5}"/>
          </ac:spMkLst>
        </pc:spChg>
        <pc:spChg chg="add mod">
          <ac:chgData name="Blanka Staňková" userId="fcde5615-8613-4b30-9853-99e5bf67d8b1" providerId="ADAL" clId="{2DCCC7A3-69B0-44BF-84A7-B56C753A5A40}" dt="2022-05-10T14:46:16.732" v="817" actId="1076"/>
          <ac:spMkLst>
            <pc:docMk/>
            <pc:sldMk cId="445402664" sldId="304"/>
            <ac:spMk id="5" creationId="{DEB294E8-2FBA-A40F-2D7A-32E5CA0493D6}"/>
          </ac:spMkLst>
        </pc:spChg>
        <pc:picChg chg="add del mod">
          <ac:chgData name="Blanka Staňková" userId="fcde5615-8613-4b30-9853-99e5bf67d8b1" providerId="ADAL" clId="{2DCCC7A3-69B0-44BF-84A7-B56C753A5A40}" dt="2022-05-09T17:43:15.591" v="466" actId="21"/>
          <ac:picMkLst>
            <pc:docMk/>
            <pc:sldMk cId="445402664" sldId="304"/>
            <ac:picMk id="4098" creationId="{B78CA335-3D6D-4D2C-C3C8-47EBDB5290EE}"/>
          </ac:picMkLst>
        </pc:picChg>
        <pc:picChg chg="add mod">
          <ac:chgData name="Blanka Staňková" userId="fcde5615-8613-4b30-9853-99e5bf67d8b1" providerId="ADAL" clId="{2DCCC7A3-69B0-44BF-84A7-B56C753A5A40}" dt="2022-05-10T14:45:48.998" v="813" actId="166"/>
          <ac:picMkLst>
            <pc:docMk/>
            <pc:sldMk cId="445402664" sldId="304"/>
            <ac:picMk id="4100" creationId="{70F83A9B-236A-0D39-E79E-77F769775C4A}"/>
          </ac:picMkLst>
        </pc:picChg>
      </pc:sldChg>
      <pc:sldChg chg="addSp delSp modSp new mod modAnim">
        <pc:chgData name="Blanka Staňková" userId="fcde5615-8613-4b30-9853-99e5bf67d8b1" providerId="ADAL" clId="{2DCCC7A3-69B0-44BF-84A7-B56C753A5A40}" dt="2022-05-09T17:55:07.649" v="580" actId="1076"/>
        <pc:sldMkLst>
          <pc:docMk/>
          <pc:sldMk cId="3848218690" sldId="305"/>
        </pc:sldMkLst>
        <pc:spChg chg="mod">
          <ac:chgData name="Blanka Staňková" userId="fcde5615-8613-4b30-9853-99e5bf67d8b1" providerId="ADAL" clId="{2DCCC7A3-69B0-44BF-84A7-B56C753A5A40}" dt="2022-05-09T17:55:07.649" v="580" actId="1076"/>
          <ac:spMkLst>
            <pc:docMk/>
            <pc:sldMk cId="3848218690" sldId="305"/>
            <ac:spMk id="2" creationId="{04635899-ADD6-8201-DFBA-6658AEC9EEDE}"/>
          </ac:spMkLst>
        </pc:spChg>
        <pc:spChg chg="del">
          <ac:chgData name="Blanka Staňková" userId="fcde5615-8613-4b30-9853-99e5bf67d8b1" providerId="ADAL" clId="{2DCCC7A3-69B0-44BF-84A7-B56C753A5A40}" dt="2022-05-09T17:45:54.597" v="511" actId="21"/>
          <ac:spMkLst>
            <pc:docMk/>
            <pc:sldMk cId="3848218690" sldId="305"/>
            <ac:spMk id="3" creationId="{0D3AED4C-C692-8241-02F4-E8685FFF4AA9}"/>
          </ac:spMkLst>
        </pc:spChg>
        <pc:spChg chg="add mod">
          <ac:chgData name="Blanka Staňková" userId="fcde5615-8613-4b30-9853-99e5bf67d8b1" providerId="ADAL" clId="{2DCCC7A3-69B0-44BF-84A7-B56C753A5A40}" dt="2022-05-09T17:54:52.216" v="577" actId="1076"/>
          <ac:spMkLst>
            <pc:docMk/>
            <pc:sldMk cId="3848218690" sldId="305"/>
            <ac:spMk id="4" creationId="{5170637A-323A-0891-6C64-3A9363C378F1}"/>
          </ac:spMkLst>
        </pc:spChg>
        <pc:picChg chg="add mod">
          <ac:chgData name="Blanka Staňková" userId="fcde5615-8613-4b30-9853-99e5bf67d8b1" providerId="ADAL" clId="{2DCCC7A3-69B0-44BF-84A7-B56C753A5A40}" dt="2022-05-09T17:54:58.747" v="578" actId="1076"/>
          <ac:picMkLst>
            <pc:docMk/>
            <pc:sldMk cId="3848218690" sldId="305"/>
            <ac:picMk id="6" creationId="{2E89A2C5-3101-57CE-69D4-2CFDA8A4ECB7}"/>
          </ac:picMkLst>
        </pc:picChg>
        <pc:picChg chg="add mod">
          <ac:chgData name="Blanka Staňková" userId="fcde5615-8613-4b30-9853-99e5bf67d8b1" providerId="ADAL" clId="{2DCCC7A3-69B0-44BF-84A7-B56C753A5A40}" dt="2022-05-09T17:52:37.366" v="576" actId="1076"/>
          <ac:picMkLst>
            <pc:docMk/>
            <pc:sldMk cId="3848218690" sldId="305"/>
            <ac:picMk id="5122" creationId="{544C8D2B-2F10-9AAF-F9D3-C447C51927A3}"/>
          </ac:picMkLst>
        </pc:picChg>
      </pc:sldChg>
      <pc:sldChg chg="addSp delSp modSp new mod setBg">
        <pc:chgData name="Blanka Staňková" userId="fcde5615-8613-4b30-9853-99e5bf67d8b1" providerId="ADAL" clId="{2DCCC7A3-69B0-44BF-84A7-B56C753A5A40}" dt="2022-05-09T18:00:31.259" v="631" actId="1076"/>
        <pc:sldMkLst>
          <pc:docMk/>
          <pc:sldMk cId="1400815112" sldId="306"/>
        </pc:sldMkLst>
        <pc:spChg chg="mod ord">
          <ac:chgData name="Blanka Staňková" userId="fcde5615-8613-4b30-9853-99e5bf67d8b1" providerId="ADAL" clId="{2DCCC7A3-69B0-44BF-84A7-B56C753A5A40}" dt="2022-05-09T18:00:19.126" v="628" actId="255"/>
          <ac:spMkLst>
            <pc:docMk/>
            <pc:sldMk cId="1400815112" sldId="306"/>
            <ac:spMk id="2" creationId="{9138444B-D515-ABD0-17A3-34CB7E6630C3}"/>
          </ac:spMkLst>
        </pc:spChg>
        <pc:spChg chg="del">
          <ac:chgData name="Blanka Staňková" userId="fcde5615-8613-4b30-9853-99e5bf67d8b1" providerId="ADAL" clId="{2DCCC7A3-69B0-44BF-84A7-B56C753A5A40}" dt="2022-05-09T17:57:56.171" v="611" actId="26606"/>
          <ac:spMkLst>
            <pc:docMk/>
            <pc:sldMk cId="1400815112" sldId="306"/>
            <ac:spMk id="3" creationId="{2948D0BA-6BA5-E3A4-8D1A-0BD80731A574}"/>
          </ac:spMkLst>
        </pc:spChg>
        <pc:spChg chg="add del mod">
          <ac:chgData name="Blanka Staňková" userId="fcde5615-8613-4b30-9853-99e5bf67d8b1" providerId="ADAL" clId="{2DCCC7A3-69B0-44BF-84A7-B56C753A5A40}" dt="2022-05-09T17:59:22.984" v="618" actId="21"/>
          <ac:spMkLst>
            <pc:docMk/>
            <pc:sldMk cId="1400815112" sldId="306"/>
            <ac:spMk id="4" creationId="{A3E09E19-39B4-CE85-E80D-431CBDF8F4EB}"/>
          </ac:spMkLst>
        </pc:spChg>
        <pc:spChg chg="add del">
          <ac:chgData name="Blanka Staňková" userId="fcde5615-8613-4b30-9853-99e5bf67d8b1" providerId="ADAL" clId="{2DCCC7A3-69B0-44BF-84A7-B56C753A5A40}" dt="2022-05-09T17:59:54.975" v="622" actId="26606"/>
          <ac:spMkLst>
            <pc:docMk/>
            <pc:sldMk cId="1400815112" sldId="306"/>
            <ac:spMk id="71" creationId="{37C89E4B-3C9F-44B9-8B86-D9E3D112D8EC}"/>
          </ac:spMkLst>
        </pc:spChg>
        <pc:spChg chg="add del">
          <ac:chgData name="Blanka Staňková" userId="fcde5615-8613-4b30-9853-99e5bf67d8b1" providerId="ADAL" clId="{2DCCC7A3-69B0-44BF-84A7-B56C753A5A40}" dt="2022-05-09T17:59:54.975" v="621" actId="26606"/>
          <ac:spMkLst>
            <pc:docMk/>
            <pc:sldMk cId="1400815112" sldId="306"/>
            <ac:spMk id="139" creationId="{D4771268-CB57-404A-9271-370EB28F6090}"/>
          </ac:spMkLst>
        </pc:spChg>
        <pc:spChg chg="add">
          <ac:chgData name="Blanka Staňková" userId="fcde5615-8613-4b30-9853-99e5bf67d8b1" providerId="ADAL" clId="{2DCCC7A3-69B0-44BF-84A7-B56C753A5A40}" dt="2022-05-09T17:59:54.975" v="622" actId="26606"/>
          <ac:spMkLst>
            <pc:docMk/>
            <pc:sldMk cId="1400815112" sldId="306"/>
            <ac:spMk id="6152" creationId="{D12DDE76-C203-4047-9998-63900085B5E8}"/>
          </ac:spMkLst>
        </pc:spChg>
        <pc:picChg chg="add del mod">
          <ac:chgData name="Blanka Staňková" userId="fcde5615-8613-4b30-9853-99e5bf67d8b1" providerId="ADAL" clId="{2DCCC7A3-69B0-44BF-84A7-B56C753A5A40}" dt="2022-05-09T17:59:19.260" v="617" actId="21"/>
          <ac:picMkLst>
            <pc:docMk/>
            <pc:sldMk cId="1400815112" sldId="306"/>
            <ac:picMk id="6146" creationId="{ABEAE17C-374E-E98D-1B53-D6C280799A6D}"/>
          </ac:picMkLst>
        </pc:picChg>
        <pc:picChg chg="add del mod">
          <ac:chgData name="Blanka Staňková" userId="fcde5615-8613-4b30-9853-99e5bf67d8b1" providerId="ADAL" clId="{2DCCC7A3-69B0-44BF-84A7-B56C753A5A40}" dt="2022-05-09T17:59:19.260" v="617" actId="21"/>
          <ac:picMkLst>
            <pc:docMk/>
            <pc:sldMk cId="1400815112" sldId="306"/>
            <ac:picMk id="6148" creationId="{4D7BF7C3-C8CF-2A57-8513-DCCA30F5EF62}"/>
          </ac:picMkLst>
        </pc:picChg>
        <pc:picChg chg="add mod">
          <ac:chgData name="Blanka Staňková" userId="fcde5615-8613-4b30-9853-99e5bf67d8b1" providerId="ADAL" clId="{2DCCC7A3-69B0-44BF-84A7-B56C753A5A40}" dt="2022-05-09T18:00:31.259" v="631" actId="1076"/>
          <ac:picMkLst>
            <pc:docMk/>
            <pc:sldMk cId="1400815112" sldId="306"/>
            <ac:picMk id="6150" creationId="{839E937E-00BD-37B9-BF3F-1F4896ECCF4E}"/>
          </ac:picMkLst>
        </pc:picChg>
        <pc:cxnChg chg="add del">
          <ac:chgData name="Blanka Staňková" userId="fcde5615-8613-4b30-9853-99e5bf67d8b1" providerId="ADAL" clId="{2DCCC7A3-69B0-44BF-84A7-B56C753A5A40}" dt="2022-05-09T17:59:54.975" v="622" actId="26606"/>
          <ac:cxnSpMkLst>
            <pc:docMk/>
            <pc:sldMk cId="1400815112" sldId="306"/>
            <ac:cxnSpMk id="73" creationId="{AA2EAA10-076F-46BD-8F0F-B9A2FB77A85C}"/>
          </ac:cxnSpMkLst>
        </pc:cxnChg>
        <pc:cxnChg chg="add del">
          <ac:chgData name="Blanka Staňková" userId="fcde5615-8613-4b30-9853-99e5bf67d8b1" providerId="ADAL" clId="{2DCCC7A3-69B0-44BF-84A7-B56C753A5A40}" dt="2022-05-09T17:59:54.975" v="622" actId="26606"/>
          <ac:cxnSpMkLst>
            <pc:docMk/>
            <pc:sldMk cId="1400815112" sldId="306"/>
            <ac:cxnSpMk id="75" creationId="{D891E407-403B-4764-86C9-33A56D3BCAA3}"/>
          </ac:cxnSpMkLst>
        </pc:cxnChg>
      </pc:sldChg>
      <pc:sldChg chg="addSp delSp modSp new mod">
        <pc:chgData name="Blanka Staňková" userId="fcde5615-8613-4b30-9853-99e5bf67d8b1" providerId="ADAL" clId="{2DCCC7A3-69B0-44BF-84A7-B56C753A5A40}" dt="2022-05-10T14:59:52.085" v="889" actId="1076"/>
        <pc:sldMkLst>
          <pc:docMk/>
          <pc:sldMk cId="1494527365" sldId="307"/>
        </pc:sldMkLst>
        <pc:spChg chg="mod">
          <ac:chgData name="Blanka Staňková" userId="fcde5615-8613-4b30-9853-99e5bf67d8b1" providerId="ADAL" clId="{2DCCC7A3-69B0-44BF-84A7-B56C753A5A40}" dt="2022-05-10T14:54:59.129" v="877" actId="1076"/>
          <ac:spMkLst>
            <pc:docMk/>
            <pc:sldMk cId="1494527365" sldId="307"/>
            <ac:spMk id="2" creationId="{89B2CEAB-9EC9-31B7-0F13-10049DD15529}"/>
          </ac:spMkLst>
        </pc:spChg>
        <pc:spChg chg="del">
          <ac:chgData name="Blanka Staňková" userId="fcde5615-8613-4b30-9853-99e5bf67d8b1" providerId="ADAL" clId="{2DCCC7A3-69B0-44BF-84A7-B56C753A5A40}" dt="2022-05-10T14:54:27.070" v="869" actId="21"/>
          <ac:spMkLst>
            <pc:docMk/>
            <pc:sldMk cId="1494527365" sldId="307"/>
            <ac:spMk id="3" creationId="{5A111786-1332-2490-AA4A-9B4579E46A7A}"/>
          </ac:spMkLst>
        </pc:spChg>
        <pc:picChg chg="add mod">
          <ac:chgData name="Blanka Staňková" userId="fcde5615-8613-4b30-9853-99e5bf67d8b1" providerId="ADAL" clId="{2DCCC7A3-69B0-44BF-84A7-B56C753A5A40}" dt="2022-05-10T14:55:01.356" v="878" actId="1076"/>
          <ac:picMkLst>
            <pc:docMk/>
            <pc:sldMk cId="1494527365" sldId="307"/>
            <ac:picMk id="1026" creationId="{DBE7BA54-057C-6551-B3A8-08903A63578A}"/>
          </ac:picMkLst>
        </pc:picChg>
        <pc:picChg chg="add mod">
          <ac:chgData name="Blanka Staňková" userId="fcde5615-8613-4b30-9853-99e5bf67d8b1" providerId="ADAL" clId="{2DCCC7A3-69B0-44BF-84A7-B56C753A5A40}" dt="2022-05-10T14:59:49.831" v="888" actId="1076"/>
          <ac:picMkLst>
            <pc:docMk/>
            <pc:sldMk cId="1494527365" sldId="307"/>
            <ac:picMk id="1028" creationId="{3B573F24-1AC1-84FA-C1E5-8151DFF94C15}"/>
          </ac:picMkLst>
        </pc:picChg>
        <pc:picChg chg="add mod">
          <ac:chgData name="Blanka Staňková" userId="fcde5615-8613-4b30-9853-99e5bf67d8b1" providerId="ADAL" clId="{2DCCC7A3-69B0-44BF-84A7-B56C753A5A40}" dt="2022-05-10T14:59:52.085" v="889" actId="1076"/>
          <ac:picMkLst>
            <pc:docMk/>
            <pc:sldMk cId="1494527365" sldId="307"/>
            <ac:picMk id="1030" creationId="{FC130860-50CE-773E-00C8-B9A84BE37946}"/>
          </ac:picMkLst>
        </pc:picChg>
      </pc:sldChg>
      <pc:sldChg chg="addSp delSp modSp new mod setBg">
        <pc:chgData name="Blanka Staňková" userId="fcde5615-8613-4b30-9853-99e5bf67d8b1" providerId="ADAL" clId="{2DCCC7A3-69B0-44BF-84A7-B56C753A5A40}" dt="2022-05-10T15:02:55.597" v="921" actId="207"/>
        <pc:sldMkLst>
          <pc:docMk/>
          <pc:sldMk cId="2781233510" sldId="308"/>
        </pc:sldMkLst>
        <pc:spChg chg="mod ord">
          <ac:chgData name="Blanka Staňková" userId="fcde5615-8613-4b30-9853-99e5bf67d8b1" providerId="ADAL" clId="{2DCCC7A3-69B0-44BF-84A7-B56C753A5A40}" dt="2022-05-10T15:02:55.597" v="921" actId="207"/>
          <ac:spMkLst>
            <pc:docMk/>
            <pc:sldMk cId="2781233510" sldId="308"/>
            <ac:spMk id="2" creationId="{02158135-BD32-A80E-8795-024CBEE09C36}"/>
          </ac:spMkLst>
        </pc:spChg>
        <pc:spChg chg="del">
          <ac:chgData name="Blanka Staňková" userId="fcde5615-8613-4b30-9853-99e5bf67d8b1" providerId="ADAL" clId="{2DCCC7A3-69B0-44BF-84A7-B56C753A5A40}" dt="2022-05-10T15:02:39.802" v="919" actId="26606"/>
          <ac:spMkLst>
            <pc:docMk/>
            <pc:sldMk cId="2781233510" sldId="308"/>
            <ac:spMk id="3" creationId="{3AB825DB-0BCE-CE27-DB94-29DDB4CE8EA4}"/>
          </ac:spMkLst>
        </pc:spChg>
        <pc:spChg chg="add">
          <ac:chgData name="Blanka Staňková" userId="fcde5615-8613-4b30-9853-99e5bf67d8b1" providerId="ADAL" clId="{2DCCC7A3-69B0-44BF-84A7-B56C753A5A40}" dt="2022-05-10T15:02:39.802" v="919" actId="26606"/>
          <ac:spMkLst>
            <pc:docMk/>
            <pc:sldMk cId="2781233510" sldId="308"/>
            <ac:spMk id="71" creationId="{37C89E4B-3C9F-44B9-8B86-D9E3D112D8EC}"/>
          </ac:spMkLst>
        </pc:spChg>
        <pc:picChg chg="add mod">
          <ac:chgData name="Blanka Staňková" userId="fcde5615-8613-4b30-9853-99e5bf67d8b1" providerId="ADAL" clId="{2DCCC7A3-69B0-44BF-84A7-B56C753A5A40}" dt="2022-05-10T15:02:39.802" v="919" actId="26606"/>
          <ac:picMkLst>
            <pc:docMk/>
            <pc:sldMk cId="2781233510" sldId="308"/>
            <ac:picMk id="2050" creationId="{FA718443-3230-D27F-BE4A-96C1C97BED2E}"/>
          </ac:picMkLst>
        </pc:picChg>
        <pc:cxnChg chg="add">
          <ac:chgData name="Blanka Staňková" userId="fcde5615-8613-4b30-9853-99e5bf67d8b1" providerId="ADAL" clId="{2DCCC7A3-69B0-44BF-84A7-B56C753A5A40}" dt="2022-05-10T15:02:39.802" v="919" actId="26606"/>
          <ac:cxnSpMkLst>
            <pc:docMk/>
            <pc:sldMk cId="2781233510" sldId="308"/>
            <ac:cxnSpMk id="73" creationId="{AA2EAA10-076F-46BD-8F0F-B9A2FB77A85C}"/>
          </ac:cxnSpMkLst>
        </pc:cxnChg>
        <pc:cxnChg chg="add">
          <ac:chgData name="Blanka Staňková" userId="fcde5615-8613-4b30-9853-99e5bf67d8b1" providerId="ADAL" clId="{2DCCC7A3-69B0-44BF-84A7-B56C753A5A40}" dt="2022-05-10T15:02:39.802" v="919" actId="26606"/>
          <ac:cxnSpMkLst>
            <pc:docMk/>
            <pc:sldMk cId="2781233510" sldId="308"/>
            <ac:cxnSpMk id="75" creationId="{D891E407-403B-4764-86C9-33A56D3BCAA3}"/>
          </ac:cxnSpMkLst>
        </pc:cxnChg>
      </pc:sldChg>
      <pc:sldChg chg="addSp delSp modSp new mod modAnim">
        <pc:chgData name="Blanka Staňková" userId="fcde5615-8613-4b30-9853-99e5bf67d8b1" providerId="ADAL" clId="{2DCCC7A3-69B0-44BF-84A7-B56C753A5A40}" dt="2022-05-10T15:47:04.255" v="1541"/>
        <pc:sldMkLst>
          <pc:docMk/>
          <pc:sldMk cId="2622076267" sldId="309"/>
        </pc:sldMkLst>
        <pc:spChg chg="mod">
          <ac:chgData name="Blanka Staňková" userId="fcde5615-8613-4b30-9853-99e5bf67d8b1" providerId="ADAL" clId="{2DCCC7A3-69B0-44BF-84A7-B56C753A5A40}" dt="2022-05-10T15:20:19.234" v="1269" actId="1076"/>
          <ac:spMkLst>
            <pc:docMk/>
            <pc:sldMk cId="2622076267" sldId="309"/>
            <ac:spMk id="2" creationId="{90F8F9EF-D1B4-F21C-03AE-B1189A469BEE}"/>
          </ac:spMkLst>
        </pc:spChg>
        <pc:spChg chg="del">
          <ac:chgData name="Blanka Staňková" userId="fcde5615-8613-4b30-9853-99e5bf67d8b1" providerId="ADAL" clId="{2DCCC7A3-69B0-44BF-84A7-B56C753A5A40}" dt="2022-05-10T15:08:15.024" v="970"/>
          <ac:spMkLst>
            <pc:docMk/>
            <pc:sldMk cId="2622076267" sldId="309"/>
            <ac:spMk id="3" creationId="{EE563A24-260D-7AAD-136A-3D6778CF7ADA}"/>
          </ac:spMkLst>
        </pc:spChg>
        <pc:spChg chg="add mod">
          <ac:chgData name="Blanka Staňková" userId="fcde5615-8613-4b30-9853-99e5bf67d8b1" providerId="ADAL" clId="{2DCCC7A3-69B0-44BF-84A7-B56C753A5A40}" dt="2022-05-10T15:34:21.182" v="1412" actId="14100"/>
          <ac:spMkLst>
            <pc:docMk/>
            <pc:sldMk cId="2622076267" sldId="309"/>
            <ac:spMk id="4" creationId="{7F9BEB8D-63D4-8A18-918A-47F40EE2C04F}"/>
          </ac:spMkLst>
        </pc:spChg>
        <pc:spChg chg="add mod">
          <ac:chgData name="Blanka Staňková" userId="fcde5615-8613-4b30-9853-99e5bf67d8b1" providerId="ADAL" clId="{2DCCC7A3-69B0-44BF-84A7-B56C753A5A40}" dt="2022-05-10T15:19:48.720" v="1265" actId="1076"/>
          <ac:spMkLst>
            <pc:docMk/>
            <pc:sldMk cId="2622076267" sldId="309"/>
            <ac:spMk id="5" creationId="{BD694709-BCEE-AA42-59A7-2CB504AC5078}"/>
          </ac:spMkLst>
        </pc:spChg>
        <pc:spChg chg="add mod">
          <ac:chgData name="Blanka Staňková" userId="fcde5615-8613-4b30-9853-99e5bf67d8b1" providerId="ADAL" clId="{2DCCC7A3-69B0-44BF-84A7-B56C753A5A40}" dt="2022-05-10T15:34:11.163" v="1408" actId="14100"/>
          <ac:spMkLst>
            <pc:docMk/>
            <pc:sldMk cId="2622076267" sldId="309"/>
            <ac:spMk id="6" creationId="{CDD9088F-2FD0-6A40-5717-4A8A3016722E}"/>
          </ac:spMkLst>
        </pc:spChg>
        <pc:spChg chg="add del mod">
          <ac:chgData name="Blanka Staňková" userId="fcde5615-8613-4b30-9853-99e5bf67d8b1" providerId="ADAL" clId="{2DCCC7A3-69B0-44BF-84A7-B56C753A5A40}" dt="2022-05-10T15:08:17.886" v="971" actId="21"/>
          <ac:spMkLst>
            <pc:docMk/>
            <pc:sldMk cId="2622076267" sldId="309"/>
            <ac:spMk id="7" creationId="{0B3E32B1-8058-06C3-126E-D8A65E2031E5}"/>
          </ac:spMkLst>
        </pc:spChg>
        <pc:spChg chg="add mod">
          <ac:chgData name="Blanka Staňková" userId="fcde5615-8613-4b30-9853-99e5bf67d8b1" providerId="ADAL" clId="{2DCCC7A3-69B0-44BF-84A7-B56C753A5A40}" dt="2022-05-10T15:34:15.899" v="1410" actId="14100"/>
          <ac:spMkLst>
            <pc:docMk/>
            <pc:sldMk cId="2622076267" sldId="309"/>
            <ac:spMk id="8" creationId="{04644C30-3CDE-1FA7-7BBF-BF5D1E1FFE27}"/>
          </ac:spMkLst>
        </pc:spChg>
        <pc:spChg chg="add mod">
          <ac:chgData name="Blanka Staňková" userId="fcde5615-8613-4b30-9853-99e5bf67d8b1" providerId="ADAL" clId="{2DCCC7A3-69B0-44BF-84A7-B56C753A5A40}" dt="2022-05-10T15:45:53.049" v="1530" actId="1076"/>
          <ac:spMkLst>
            <pc:docMk/>
            <pc:sldMk cId="2622076267" sldId="309"/>
            <ac:spMk id="9" creationId="{58D3F94C-5BEB-5A6A-14F5-24A26CA534FD}"/>
          </ac:spMkLst>
        </pc:spChg>
        <pc:spChg chg="add mod">
          <ac:chgData name="Blanka Staňková" userId="fcde5615-8613-4b30-9853-99e5bf67d8b1" providerId="ADAL" clId="{2DCCC7A3-69B0-44BF-84A7-B56C753A5A40}" dt="2022-05-10T15:34:30.741" v="1416" actId="14100"/>
          <ac:spMkLst>
            <pc:docMk/>
            <pc:sldMk cId="2622076267" sldId="309"/>
            <ac:spMk id="10" creationId="{E352835B-2112-8AB0-350B-BF9503D04B27}"/>
          </ac:spMkLst>
        </pc:spChg>
        <pc:spChg chg="add mod">
          <ac:chgData name="Blanka Staňková" userId="fcde5615-8613-4b30-9853-99e5bf67d8b1" providerId="ADAL" clId="{2DCCC7A3-69B0-44BF-84A7-B56C753A5A40}" dt="2022-05-10T15:35:10.163" v="1423" actId="1076"/>
          <ac:spMkLst>
            <pc:docMk/>
            <pc:sldMk cId="2622076267" sldId="309"/>
            <ac:spMk id="11" creationId="{04F216E4-50DA-C1EC-2D77-FC4B3D234889}"/>
          </ac:spMkLst>
        </pc:spChg>
        <pc:spChg chg="add mod">
          <ac:chgData name="Blanka Staňková" userId="fcde5615-8613-4b30-9853-99e5bf67d8b1" providerId="ADAL" clId="{2DCCC7A3-69B0-44BF-84A7-B56C753A5A40}" dt="2022-05-10T15:35:15.725" v="1424" actId="1076"/>
          <ac:spMkLst>
            <pc:docMk/>
            <pc:sldMk cId="2622076267" sldId="309"/>
            <ac:spMk id="12" creationId="{36F4316A-1B81-5767-FA3F-5DEE27F3CF28}"/>
          </ac:spMkLst>
        </pc:spChg>
        <pc:spChg chg="add mod">
          <ac:chgData name="Blanka Staňková" userId="fcde5615-8613-4b30-9853-99e5bf67d8b1" providerId="ADAL" clId="{2DCCC7A3-69B0-44BF-84A7-B56C753A5A40}" dt="2022-05-10T15:35:21.343" v="1425" actId="1076"/>
          <ac:spMkLst>
            <pc:docMk/>
            <pc:sldMk cId="2622076267" sldId="309"/>
            <ac:spMk id="13" creationId="{A3949967-5610-02BA-4EE7-1E17F885320B}"/>
          </ac:spMkLst>
        </pc:spChg>
        <pc:spChg chg="add mod">
          <ac:chgData name="Blanka Staňková" userId="fcde5615-8613-4b30-9853-99e5bf67d8b1" providerId="ADAL" clId="{2DCCC7A3-69B0-44BF-84A7-B56C753A5A40}" dt="2022-05-10T15:34:46.362" v="1419" actId="1076"/>
          <ac:spMkLst>
            <pc:docMk/>
            <pc:sldMk cId="2622076267" sldId="309"/>
            <ac:spMk id="14" creationId="{9847E30E-0D48-24DD-8ED1-1D26C1F7248E}"/>
          </ac:spMkLst>
        </pc:spChg>
        <pc:spChg chg="add mod">
          <ac:chgData name="Blanka Staňková" userId="fcde5615-8613-4b30-9853-99e5bf67d8b1" providerId="ADAL" clId="{2DCCC7A3-69B0-44BF-84A7-B56C753A5A40}" dt="2022-05-10T15:35:26.961" v="1426" actId="1076"/>
          <ac:spMkLst>
            <pc:docMk/>
            <pc:sldMk cId="2622076267" sldId="309"/>
            <ac:spMk id="15" creationId="{085D1E5B-3B01-680F-58FD-773A63C76C5B}"/>
          </ac:spMkLst>
        </pc:spChg>
        <pc:spChg chg="add mod">
          <ac:chgData name="Blanka Staňková" userId="fcde5615-8613-4b30-9853-99e5bf67d8b1" providerId="ADAL" clId="{2DCCC7A3-69B0-44BF-84A7-B56C753A5A40}" dt="2022-05-10T15:34:37.616" v="1418" actId="14100"/>
          <ac:spMkLst>
            <pc:docMk/>
            <pc:sldMk cId="2622076267" sldId="309"/>
            <ac:spMk id="16" creationId="{4E853DE9-1E1C-A61F-62F8-0729061367BF}"/>
          </ac:spMkLst>
        </pc:spChg>
        <pc:spChg chg="add del mod">
          <ac:chgData name="Blanka Staňková" userId="fcde5615-8613-4b30-9853-99e5bf67d8b1" providerId="ADAL" clId="{2DCCC7A3-69B0-44BF-84A7-B56C753A5A40}" dt="2022-05-10T15:16:30.269" v="1164"/>
          <ac:spMkLst>
            <pc:docMk/>
            <pc:sldMk cId="2622076267" sldId="309"/>
            <ac:spMk id="17" creationId="{FA78BA8D-C9BA-5BC1-3FD9-C3B6A602FD8A}"/>
          </ac:spMkLst>
        </pc:spChg>
        <pc:spChg chg="add del mod">
          <ac:chgData name="Blanka Staňková" userId="fcde5615-8613-4b30-9853-99e5bf67d8b1" providerId="ADAL" clId="{2DCCC7A3-69B0-44BF-84A7-B56C753A5A40}" dt="2022-05-10T15:31:15.963" v="1376"/>
          <ac:spMkLst>
            <pc:docMk/>
            <pc:sldMk cId="2622076267" sldId="309"/>
            <ac:spMk id="19" creationId="{D56CB7A6-FDBE-E2F5-09B9-FF98CAEF1FB7}"/>
          </ac:spMkLst>
        </pc:spChg>
        <pc:spChg chg="add mod">
          <ac:chgData name="Blanka Staňková" userId="fcde5615-8613-4b30-9853-99e5bf67d8b1" providerId="ADAL" clId="{2DCCC7A3-69B0-44BF-84A7-B56C753A5A40}" dt="2022-05-10T15:42:07.353" v="1521" actId="1076"/>
          <ac:spMkLst>
            <pc:docMk/>
            <pc:sldMk cId="2622076267" sldId="309"/>
            <ac:spMk id="20" creationId="{05A9AC76-2FB7-CF57-57CA-B7BB1C07C11F}"/>
          </ac:spMkLst>
        </pc:spChg>
        <pc:spChg chg="add mod">
          <ac:chgData name="Blanka Staňková" userId="fcde5615-8613-4b30-9853-99e5bf67d8b1" providerId="ADAL" clId="{2DCCC7A3-69B0-44BF-84A7-B56C753A5A40}" dt="2022-05-10T15:41:24.949" v="1513" actId="1076"/>
          <ac:spMkLst>
            <pc:docMk/>
            <pc:sldMk cId="2622076267" sldId="309"/>
            <ac:spMk id="21" creationId="{209DE461-5F40-AE44-556E-053DA56AC6F2}"/>
          </ac:spMkLst>
        </pc:spChg>
        <pc:spChg chg="add mod">
          <ac:chgData name="Blanka Staňková" userId="fcde5615-8613-4b30-9853-99e5bf67d8b1" providerId="ADAL" clId="{2DCCC7A3-69B0-44BF-84A7-B56C753A5A40}" dt="2022-05-10T15:41:51.829" v="1517" actId="1076"/>
          <ac:spMkLst>
            <pc:docMk/>
            <pc:sldMk cId="2622076267" sldId="309"/>
            <ac:spMk id="23" creationId="{58837B48-ABDC-0CB3-5653-CE550805F7DE}"/>
          </ac:spMkLst>
        </pc:spChg>
        <pc:spChg chg="add mod">
          <ac:chgData name="Blanka Staňková" userId="fcde5615-8613-4b30-9853-99e5bf67d8b1" providerId="ADAL" clId="{2DCCC7A3-69B0-44BF-84A7-B56C753A5A40}" dt="2022-05-10T15:41:34.326" v="1515" actId="1076"/>
          <ac:spMkLst>
            <pc:docMk/>
            <pc:sldMk cId="2622076267" sldId="309"/>
            <ac:spMk id="24" creationId="{359579B9-6C77-124D-5D05-148A92C14A46}"/>
          </ac:spMkLst>
        </pc:spChg>
        <pc:spChg chg="add mod">
          <ac:chgData name="Blanka Staňková" userId="fcde5615-8613-4b30-9853-99e5bf67d8b1" providerId="ADAL" clId="{2DCCC7A3-69B0-44BF-84A7-B56C753A5A40}" dt="2022-05-10T15:41:29.407" v="1514" actId="1076"/>
          <ac:spMkLst>
            <pc:docMk/>
            <pc:sldMk cId="2622076267" sldId="309"/>
            <ac:spMk id="25" creationId="{9416DED3-80A0-94AE-F6C3-4ACEAE476C91}"/>
          </ac:spMkLst>
        </pc:spChg>
        <pc:spChg chg="add mod">
          <ac:chgData name="Blanka Staňková" userId="fcde5615-8613-4b30-9853-99e5bf67d8b1" providerId="ADAL" clId="{2DCCC7A3-69B0-44BF-84A7-B56C753A5A40}" dt="2022-05-10T15:41:55.470" v="1518" actId="1076"/>
          <ac:spMkLst>
            <pc:docMk/>
            <pc:sldMk cId="2622076267" sldId="309"/>
            <ac:spMk id="26" creationId="{491F9057-02A9-A372-E1C8-733D3145BB4F}"/>
          </ac:spMkLst>
        </pc:spChg>
        <pc:spChg chg="add mod">
          <ac:chgData name="Blanka Staňková" userId="fcde5615-8613-4b30-9853-99e5bf67d8b1" providerId="ADAL" clId="{2DCCC7A3-69B0-44BF-84A7-B56C753A5A40}" dt="2022-05-10T15:41:10.523" v="1511" actId="1076"/>
          <ac:spMkLst>
            <pc:docMk/>
            <pc:sldMk cId="2622076267" sldId="309"/>
            <ac:spMk id="27" creationId="{709DDA02-EC73-6C8B-4D30-4DF07FDBF88A}"/>
          </ac:spMkLst>
        </pc:spChg>
        <pc:spChg chg="add mod">
          <ac:chgData name="Blanka Staňková" userId="fcde5615-8613-4b30-9853-99e5bf67d8b1" providerId="ADAL" clId="{2DCCC7A3-69B0-44BF-84A7-B56C753A5A40}" dt="2022-05-10T15:41:03.573" v="1510" actId="1076"/>
          <ac:spMkLst>
            <pc:docMk/>
            <pc:sldMk cId="2622076267" sldId="309"/>
            <ac:spMk id="28" creationId="{4741ABF5-52B7-1D7A-B697-79252E5C87F8}"/>
          </ac:spMkLst>
        </pc:spChg>
        <pc:spChg chg="add mod">
          <ac:chgData name="Blanka Staňková" userId="fcde5615-8613-4b30-9853-99e5bf67d8b1" providerId="ADAL" clId="{2DCCC7A3-69B0-44BF-84A7-B56C753A5A40}" dt="2022-05-10T15:40:51.111" v="1509" actId="1076"/>
          <ac:spMkLst>
            <pc:docMk/>
            <pc:sldMk cId="2622076267" sldId="309"/>
            <ac:spMk id="29" creationId="{E85B425A-F971-1367-9296-613888A85A75}"/>
          </ac:spMkLst>
        </pc:spChg>
        <pc:spChg chg="add mod">
          <ac:chgData name="Blanka Staňková" userId="fcde5615-8613-4b30-9853-99e5bf67d8b1" providerId="ADAL" clId="{2DCCC7A3-69B0-44BF-84A7-B56C753A5A40}" dt="2022-05-10T15:46:08.223" v="1531" actId="1076"/>
          <ac:spMkLst>
            <pc:docMk/>
            <pc:sldMk cId="2622076267" sldId="309"/>
            <ac:spMk id="30" creationId="{4CD9BAB9-C6D0-FA46-2843-512A1FE2B3DB}"/>
          </ac:spMkLst>
        </pc:spChg>
        <pc:spChg chg="add mod">
          <ac:chgData name="Blanka Staňková" userId="fcde5615-8613-4b30-9853-99e5bf67d8b1" providerId="ADAL" clId="{2DCCC7A3-69B0-44BF-84A7-B56C753A5A40}" dt="2022-05-10T15:37:18.799" v="1453" actId="1076"/>
          <ac:spMkLst>
            <pc:docMk/>
            <pc:sldMk cId="2622076267" sldId="309"/>
            <ac:spMk id="31" creationId="{C8D8E17A-9C92-EA71-0F1F-C9AA5DEEC73E}"/>
          </ac:spMkLst>
        </pc:spChg>
        <pc:spChg chg="add mod">
          <ac:chgData name="Blanka Staňková" userId="fcde5615-8613-4b30-9853-99e5bf67d8b1" providerId="ADAL" clId="{2DCCC7A3-69B0-44BF-84A7-B56C753A5A40}" dt="2022-05-10T15:36:37.357" v="1444" actId="1076"/>
          <ac:spMkLst>
            <pc:docMk/>
            <pc:sldMk cId="2622076267" sldId="309"/>
            <ac:spMk id="32" creationId="{0DCB2A52-DE75-EC6A-7546-D78DC2AC4C7D}"/>
          </ac:spMkLst>
        </pc:spChg>
        <pc:picChg chg="add del">
          <ac:chgData name="Blanka Staňková" userId="fcde5615-8613-4b30-9853-99e5bf67d8b1" providerId="ADAL" clId="{2DCCC7A3-69B0-44BF-84A7-B56C753A5A40}" dt="2022-05-10T15:07:31.084" v="964"/>
          <ac:picMkLst>
            <pc:docMk/>
            <pc:sldMk cId="2622076267" sldId="309"/>
            <ac:picMk id="3074" creationId="{401B2323-F009-8EF7-553E-68944DCB53B8}"/>
          </ac:picMkLst>
        </pc:picChg>
        <pc:picChg chg="add mod">
          <ac:chgData name="Blanka Staňková" userId="fcde5615-8613-4b30-9853-99e5bf67d8b1" providerId="ADAL" clId="{2DCCC7A3-69B0-44BF-84A7-B56C753A5A40}" dt="2022-05-10T15:45:25.177" v="1527" actId="1076"/>
          <ac:picMkLst>
            <pc:docMk/>
            <pc:sldMk cId="2622076267" sldId="309"/>
            <ac:picMk id="3076" creationId="{8179ADD2-9880-6BC5-1887-65B47D6B1DA7}"/>
          </ac:picMkLst>
        </pc:picChg>
      </pc:sldChg>
      <pc:sldChg chg="addSp delSp modSp new mod setBg">
        <pc:chgData name="Blanka Staňková" userId="fcde5615-8613-4b30-9853-99e5bf67d8b1" providerId="ADAL" clId="{2DCCC7A3-69B0-44BF-84A7-B56C753A5A40}" dt="2022-05-10T15:51:28.936" v="1581" actId="207"/>
        <pc:sldMkLst>
          <pc:docMk/>
          <pc:sldMk cId="2325520269" sldId="310"/>
        </pc:sldMkLst>
        <pc:spChg chg="mod ord">
          <ac:chgData name="Blanka Staňková" userId="fcde5615-8613-4b30-9853-99e5bf67d8b1" providerId="ADAL" clId="{2DCCC7A3-69B0-44BF-84A7-B56C753A5A40}" dt="2022-05-10T15:51:28.936" v="1581" actId="207"/>
          <ac:spMkLst>
            <pc:docMk/>
            <pc:sldMk cId="2325520269" sldId="310"/>
            <ac:spMk id="2" creationId="{06704F3E-82F1-34A1-CA13-C8B19B33B3F0}"/>
          </ac:spMkLst>
        </pc:spChg>
        <pc:spChg chg="del">
          <ac:chgData name="Blanka Staňková" userId="fcde5615-8613-4b30-9853-99e5bf67d8b1" providerId="ADAL" clId="{2DCCC7A3-69B0-44BF-84A7-B56C753A5A40}" dt="2022-05-10T15:51:05.417" v="1577" actId="26606"/>
          <ac:spMkLst>
            <pc:docMk/>
            <pc:sldMk cId="2325520269" sldId="310"/>
            <ac:spMk id="3" creationId="{98915AC3-DF1C-9050-DF99-602012940205}"/>
          </ac:spMkLst>
        </pc:spChg>
        <pc:spChg chg="add">
          <ac:chgData name="Blanka Staňková" userId="fcde5615-8613-4b30-9853-99e5bf67d8b1" providerId="ADAL" clId="{2DCCC7A3-69B0-44BF-84A7-B56C753A5A40}" dt="2022-05-10T15:51:05.417" v="1577" actId="26606"/>
          <ac:spMkLst>
            <pc:docMk/>
            <pc:sldMk cId="2325520269" sldId="310"/>
            <ac:spMk id="71" creationId="{37C89E4B-3C9F-44B9-8B86-D9E3D112D8EC}"/>
          </ac:spMkLst>
        </pc:spChg>
        <pc:picChg chg="add mod">
          <ac:chgData name="Blanka Staňková" userId="fcde5615-8613-4b30-9853-99e5bf67d8b1" providerId="ADAL" clId="{2DCCC7A3-69B0-44BF-84A7-B56C753A5A40}" dt="2022-05-10T15:51:05.417" v="1577" actId="26606"/>
          <ac:picMkLst>
            <pc:docMk/>
            <pc:sldMk cId="2325520269" sldId="310"/>
            <ac:picMk id="4098" creationId="{7BA28406-7133-F1B7-7B67-6DAE04F6C87E}"/>
          </ac:picMkLst>
        </pc:picChg>
        <pc:cxnChg chg="add">
          <ac:chgData name="Blanka Staňková" userId="fcde5615-8613-4b30-9853-99e5bf67d8b1" providerId="ADAL" clId="{2DCCC7A3-69B0-44BF-84A7-B56C753A5A40}" dt="2022-05-10T15:51:05.417" v="1577" actId="26606"/>
          <ac:cxnSpMkLst>
            <pc:docMk/>
            <pc:sldMk cId="2325520269" sldId="310"/>
            <ac:cxnSpMk id="73" creationId="{AA2EAA10-076F-46BD-8F0F-B9A2FB77A85C}"/>
          </ac:cxnSpMkLst>
        </pc:cxnChg>
        <pc:cxnChg chg="add">
          <ac:chgData name="Blanka Staňková" userId="fcde5615-8613-4b30-9853-99e5bf67d8b1" providerId="ADAL" clId="{2DCCC7A3-69B0-44BF-84A7-B56C753A5A40}" dt="2022-05-10T15:51:05.417" v="1577" actId="26606"/>
          <ac:cxnSpMkLst>
            <pc:docMk/>
            <pc:sldMk cId="2325520269" sldId="310"/>
            <ac:cxnSpMk id="75" creationId="{D891E407-403B-4764-86C9-33A56D3BCAA3}"/>
          </ac:cxnSpMkLst>
        </pc:cxnChg>
      </pc:sldChg>
      <pc:sldChg chg="addSp delSp modSp new mod setBg">
        <pc:chgData name="Blanka Staňková" userId="fcde5615-8613-4b30-9853-99e5bf67d8b1" providerId="ADAL" clId="{2DCCC7A3-69B0-44BF-84A7-B56C753A5A40}" dt="2022-05-10T15:58:44.206" v="1629" actId="122"/>
        <pc:sldMkLst>
          <pc:docMk/>
          <pc:sldMk cId="1564707756" sldId="311"/>
        </pc:sldMkLst>
        <pc:spChg chg="mod ord">
          <ac:chgData name="Blanka Staňková" userId="fcde5615-8613-4b30-9853-99e5bf67d8b1" providerId="ADAL" clId="{2DCCC7A3-69B0-44BF-84A7-B56C753A5A40}" dt="2022-05-10T15:58:44.206" v="1629" actId="122"/>
          <ac:spMkLst>
            <pc:docMk/>
            <pc:sldMk cId="1564707756" sldId="311"/>
            <ac:spMk id="2" creationId="{6F0B3D8F-6EBB-B193-477D-A6EB04CBC2D2}"/>
          </ac:spMkLst>
        </pc:spChg>
        <pc:spChg chg="add del">
          <ac:chgData name="Blanka Staňková" userId="fcde5615-8613-4b30-9853-99e5bf67d8b1" providerId="ADAL" clId="{2DCCC7A3-69B0-44BF-84A7-B56C753A5A40}" dt="2022-05-10T15:57:45.020" v="1616" actId="26606"/>
          <ac:spMkLst>
            <pc:docMk/>
            <pc:sldMk cId="1564707756" sldId="311"/>
            <ac:spMk id="3" creationId="{611DFA2D-0A0D-3B5D-17BB-93346A25DCDA}"/>
          </ac:spMkLst>
        </pc:spChg>
        <pc:spChg chg="add">
          <ac:chgData name="Blanka Staňková" userId="fcde5615-8613-4b30-9853-99e5bf67d8b1" providerId="ADAL" clId="{2DCCC7A3-69B0-44BF-84A7-B56C753A5A40}" dt="2022-05-10T15:57:45.020" v="1616" actId="26606"/>
          <ac:spMkLst>
            <pc:docMk/>
            <pc:sldMk cId="1564707756" sldId="311"/>
            <ac:spMk id="9" creationId="{665DBBEF-238B-476B-96AB-8AAC3224ECEA}"/>
          </ac:spMkLst>
        </pc:spChg>
        <pc:spChg chg="add">
          <ac:chgData name="Blanka Staňková" userId="fcde5615-8613-4b30-9853-99e5bf67d8b1" providerId="ADAL" clId="{2DCCC7A3-69B0-44BF-84A7-B56C753A5A40}" dt="2022-05-10T15:57:45.020" v="1616" actId="26606"/>
          <ac:spMkLst>
            <pc:docMk/>
            <pc:sldMk cId="1564707756" sldId="311"/>
            <ac:spMk id="11" creationId="{3FCFB1DE-0B7E-48CC-BA90-B2AB0889F9D6}"/>
          </ac:spMkLst>
        </pc:spChg>
        <pc:spChg chg="add del">
          <ac:chgData name="Blanka Staňková" userId="fcde5615-8613-4b30-9853-99e5bf67d8b1" providerId="ADAL" clId="{2DCCC7A3-69B0-44BF-84A7-B56C753A5A40}" dt="2022-05-10T15:55:21.762" v="1611" actId="26606"/>
          <ac:spMkLst>
            <pc:docMk/>
            <pc:sldMk cId="1564707756" sldId="311"/>
            <ac:spMk id="71" creationId="{37C89E4B-3C9F-44B9-8B86-D9E3D112D8EC}"/>
          </ac:spMkLst>
        </pc:spChg>
        <pc:spChg chg="add del">
          <ac:chgData name="Blanka Staňková" userId="fcde5615-8613-4b30-9853-99e5bf67d8b1" providerId="ADAL" clId="{2DCCC7A3-69B0-44BF-84A7-B56C753A5A40}" dt="2022-05-10T15:57:17.554" v="1613" actId="26606"/>
          <ac:spMkLst>
            <pc:docMk/>
            <pc:sldMk cId="1564707756" sldId="311"/>
            <ac:spMk id="5124" creationId="{9B7AD9F6-8CE7-4299-8FC6-328F4DCD3FF9}"/>
          </ac:spMkLst>
        </pc:spChg>
        <pc:spChg chg="add del">
          <ac:chgData name="Blanka Staňková" userId="fcde5615-8613-4b30-9853-99e5bf67d8b1" providerId="ADAL" clId="{2DCCC7A3-69B0-44BF-84A7-B56C753A5A40}" dt="2022-05-10T15:57:17.554" v="1613" actId="26606"/>
          <ac:spMkLst>
            <pc:docMk/>
            <pc:sldMk cId="1564707756" sldId="311"/>
            <ac:spMk id="5125" creationId="{F49775AF-8896-43EE-92C6-83497D6DC56F}"/>
          </ac:spMkLst>
        </pc:spChg>
        <pc:picChg chg="add mod">
          <ac:chgData name="Blanka Staňková" userId="fcde5615-8613-4b30-9853-99e5bf67d8b1" providerId="ADAL" clId="{2DCCC7A3-69B0-44BF-84A7-B56C753A5A40}" dt="2022-05-10T15:57:45.020" v="1616" actId="26606"/>
          <ac:picMkLst>
            <pc:docMk/>
            <pc:sldMk cId="1564707756" sldId="311"/>
            <ac:picMk id="4" creationId="{1CF07A1D-7FCB-0B70-CB29-4869F915B4A3}"/>
          </ac:picMkLst>
        </pc:picChg>
        <pc:picChg chg="add del mod">
          <ac:chgData name="Blanka Staňková" userId="fcde5615-8613-4b30-9853-99e5bf67d8b1" providerId="ADAL" clId="{2DCCC7A3-69B0-44BF-84A7-B56C753A5A40}" dt="2022-05-10T15:57:18.311" v="1614"/>
          <ac:picMkLst>
            <pc:docMk/>
            <pc:sldMk cId="1564707756" sldId="311"/>
            <ac:picMk id="5122" creationId="{434D2B32-AF86-33FC-33BC-EB51ACE4CA4A}"/>
          </ac:picMkLst>
        </pc:picChg>
        <pc:cxnChg chg="add del">
          <ac:chgData name="Blanka Staňková" userId="fcde5615-8613-4b30-9853-99e5bf67d8b1" providerId="ADAL" clId="{2DCCC7A3-69B0-44BF-84A7-B56C753A5A40}" dt="2022-05-10T15:55:21.762" v="1611" actId="26606"/>
          <ac:cxnSpMkLst>
            <pc:docMk/>
            <pc:sldMk cId="1564707756" sldId="311"/>
            <ac:cxnSpMk id="73" creationId="{AA2EAA10-076F-46BD-8F0F-B9A2FB77A85C}"/>
          </ac:cxnSpMkLst>
        </pc:cxnChg>
        <pc:cxnChg chg="add del">
          <ac:chgData name="Blanka Staňková" userId="fcde5615-8613-4b30-9853-99e5bf67d8b1" providerId="ADAL" clId="{2DCCC7A3-69B0-44BF-84A7-B56C753A5A40}" dt="2022-05-10T15:55:21.762" v="1611" actId="26606"/>
          <ac:cxnSpMkLst>
            <pc:docMk/>
            <pc:sldMk cId="1564707756" sldId="311"/>
            <ac:cxnSpMk id="75" creationId="{D891E407-403B-4764-86C9-33A56D3BCAA3}"/>
          </ac:cxnSpMkLst>
        </pc:cxnChg>
      </pc:sldChg>
      <pc:sldChg chg="addSp delSp modSp new mod setBg">
        <pc:chgData name="Blanka Staňková" userId="fcde5615-8613-4b30-9853-99e5bf67d8b1" providerId="ADAL" clId="{2DCCC7A3-69B0-44BF-84A7-B56C753A5A40}" dt="2022-05-12T14:48:11.568" v="1670" actId="1076"/>
        <pc:sldMkLst>
          <pc:docMk/>
          <pc:sldMk cId="3839374205" sldId="312"/>
        </pc:sldMkLst>
        <pc:spChg chg="mod">
          <ac:chgData name="Blanka Staňková" userId="fcde5615-8613-4b30-9853-99e5bf67d8b1" providerId="ADAL" clId="{2DCCC7A3-69B0-44BF-84A7-B56C753A5A40}" dt="2022-05-12T14:48:02.498" v="1668" actId="1076"/>
          <ac:spMkLst>
            <pc:docMk/>
            <pc:sldMk cId="3839374205" sldId="312"/>
            <ac:spMk id="2" creationId="{05ED6D8B-2C3D-BC1A-FAD6-5D3233C751E4}"/>
          </ac:spMkLst>
        </pc:spChg>
        <pc:spChg chg="add del">
          <ac:chgData name="Blanka Staňková" userId="fcde5615-8613-4b30-9853-99e5bf67d8b1" providerId="ADAL" clId="{2DCCC7A3-69B0-44BF-84A7-B56C753A5A40}" dt="2022-05-12T14:47:48.278" v="1663" actId="21"/>
          <ac:spMkLst>
            <pc:docMk/>
            <pc:sldMk cId="3839374205" sldId="312"/>
            <ac:spMk id="3" creationId="{369B2531-3543-CE42-F968-97187B6E98AE}"/>
          </ac:spMkLst>
        </pc:spChg>
        <pc:spChg chg="add del">
          <ac:chgData name="Blanka Staňková" userId="fcde5615-8613-4b30-9853-99e5bf67d8b1" providerId="ADAL" clId="{2DCCC7A3-69B0-44BF-84A7-B56C753A5A40}" dt="2022-05-12T14:45:33.788" v="1658" actId="26606"/>
          <ac:spMkLst>
            <pc:docMk/>
            <pc:sldMk cId="3839374205" sldId="312"/>
            <ac:spMk id="71" creationId="{A8384FB5-9ADC-4DDC-881B-597D56F5B15D}"/>
          </ac:spMkLst>
        </pc:spChg>
        <pc:spChg chg="add del">
          <ac:chgData name="Blanka Staňková" userId="fcde5615-8613-4b30-9853-99e5bf67d8b1" providerId="ADAL" clId="{2DCCC7A3-69B0-44BF-84A7-B56C753A5A40}" dt="2022-05-12T14:45:33.788" v="1658" actId="26606"/>
          <ac:spMkLst>
            <pc:docMk/>
            <pc:sldMk cId="3839374205" sldId="312"/>
            <ac:spMk id="73" creationId="{91E5A9A7-95C6-4F4F-B00E-C82E07FE62EF}"/>
          </ac:spMkLst>
        </pc:spChg>
        <pc:spChg chg="add del">
          <ac:chgData name="Blanka Staňková" userId="fcde5615-8613-4b30-9853-99e5bf67d8b1" providerId="ADAL" clId="{2DCCC7A3-69B0-44BF-84A7-B56C753A5A40}" dt="2022-05-12T14:45:33.788" v="1658" actId="26606"/>
          <ac:spMkLst>
            <pc:docMk/>
            <pc:sldMk cId="3839374205" sldId="312"/>
            <ac:spMk id="75" creationId="{D07DD2DE-F619-49DD-B5E7-03A290FF4ED1}"/>
          </ac:spMkLst>
        </pc:spChg>
        <pc:spChg chg="add del">
          <ac:chgData name="Blanka Staňková" userId="fcde5615-8613-4b30-9853-99e5bf67d8b1" providerId="ADAL" clId="{2DCCC7A3-69B0-44BF-84A7-B56C753A5A40}" dt="2022-05-12T14:45:33.788" v="1658" actId="26606"/>
          <ac:spMkLst>
            <pc:docMk/>
            <pc:sldMk cId="3839374205" sldId="312"/>
            <ac:spMk id="77" creationId="{85149191-5F60-4A28-AAFF-039F96B0F3EC}"/>
          </ac:spMkLst>
        </pc:spChg>
        <pc:spChg chg="add del">
          <ac:chgData name="Blanka Staňková" userId="fcde5615-8613-4b30-9853-99e5bf67d8b1" providerId="ADAL" clId="{2DCCC7A3-69B0-44BF-84A7-B56C753A5A40}" dt="2022-05-12T14:45:33.788" v="1658" actId="26606"/>
          <ac:spMkLst>
            <pc:docMk/>
            <pc:sldMk cId="3839374205" sldId="312"/>
            <ac:spMk id="79" creationId="{F8260ED5-17F7-4158-B241-D51DD4CF1B7E}"/>
          </ac:spMkLst>
        </pc:spChg>
        <pc:picChg chg="add mod">
          <ac:chgData name="Blanka Staňková" userId="fcde5615-8613-4b30-9853-99e5bf67d8b1" providerId="ADAL" clId="{2DCCC7A3-69B0-44BF-84A7-B56C753A5A40}" dt="2022-05-12T14:48:06.668" v="1669" actId="1076"/>
          <ac:picMkLst>
            <pc:docMk/>
            <pc:sldMk cId="3839374205" sldId="312"/>
            <ac:picMk id="1026" creationId="{C952E5E3-AEA0-57AF-8D15-71C3E736F282}"/>
          </ac:picMkLst>
        </pc:picChg>
        <pc:picChg chg="add mod">
          <ac:chgData name="Blanka Staňková" userId="fcde5615-8613-4b30-9853-99e5bf67d8b1" providerId="ADAL" clId="{2DCCC7A3-69B0-44BF-84A7-B56C753A5A40}" dt="2022-05-12T14:48:11.568" v="1670" actId="1076"/>
          <ac:picMkLst>
            <pc:docMk/>
            <pc:sldMk cId="3839374205" sldId="312"/>
            <ac:picMk id="1028" creationId="{6952DC2D-5DD9-75DE-48F8-24A0CFF5B79C}"/>
          </ac:picMkLst>
        </pc:picChg>
      </pc:sldChg>
      <pc:sldChg chg="addSp delSp modSp new mod">
        <pc:chgData name="Blanka Staňková" userId="fcde5615-8613-4b30-9853-99e5bf67d8b1" providerId="ADAL" clId="{2DCCC7A3-69B0-44BF-84A7-B56C753A5A40}" dt="2022-05-12T14:56:34.230" v="1718" actId="207"/>
        <pc:sldMkLst>
          <pc:docMk/>
          <pc:sldMk cId="2048483115" sldId="313"/>
        </pc:sldMkLst>
        <pc:spChg chg="mod">
          <ac:chgData name="Blanka Staňková" userId="fcde5615-8613-4b30-9853-99e5bf67d8b1" providerId="ADAL" clId="{2DCCC7A3-69B0-44BF-84A7-B56C753A5A40}" dt="2022-05-12T14:56:34.230" v="1718" actId="207"/>
          <ac:spMkLst>
            <pc:docMk/>
            <pc:sldMk cId="2048483115" sldId="313"/>
            <ac:spMk id="2" creationId="{C654632D-9A90-00D8-CD4D-3B0548E81C56}"/>
          </ac:spMkLst>
        </pc:spChg>
        <pc:picChg chg="add mod">
          <ac:chgData name="Blanka Staňková" userId="fcde5615-8613-4b30-9853-99e5bf67d8b1" providerId="ADAL" clId="{2DCCC7A3-69B0-44BF-84A7-B56C753A5A40}" dt="2022-05-12T14:56:12.952" v="1716" actId="1076"/>
          <ac:picMkLst>
            <pc:docMk/>
            <pc:sldMk cId="2048483115" sldId="313"/>
            <ac:picMk id="2050" creationId="{F87F9F90-1B55-8F99-563E-C18FDD878762}"/>
          </ac:picMkLst>
        </pc:picChg>
        <pc:picChg chg="add mod">
          <ac:chgData name="Blanka Staňková" userId="fcde5615-8613-4b30-9853-99e5bf67d8b1" providerId="ADAL" clId="{2DCCC7A3-69B0-44BF-84A7-B56C753A5A40}" dt="2022-05-12T14:56:08.703" v="1715" actId="1076"/>
          <ac:picMkLst>
            <pc:docMk/>
            <pc:sldMk cId="2048483115" sldId="313"/>
            <ac:picMk id="2052" creationId="{FBF1790E-562B-C533-4BEC-26A96199AF26}"/>
          </ac:picMkLst>
        </pc:picChg>
        <pc:picChg chg="add del mod">
          <ac:chgData name="Blanka Staňková" userId="fcde5615-8613-4b30-9853-99e5bf67d8b1" providerId="ADAL" clId="{2DCCC7A3-69B0-44BF-84A7-B56C753A5A40}" dt="2022-05-12T14:53:14.828" v="1711" actId="21"/>
          <ac:picMkLst>
            <pc:docMk/>
            <pc:sldMk cId="2048483115" sldId="313"/>
            <ac:picMk id="2054" creationId="{01E881C9-733B-8F13-78D5-F80A27E4BDB0}"/>
          </ac:picMkLst>
        </pc:picChg>
        <pc:picChg chg="add mod">
          <ac:chgData name="Blanka Staňková" userId="fcde5615-8613-4b30-9853-99e5bf67d8b1" providerId="ADAL" clId="{2DCCC7A3-69B0-44BF-84A7-B56C753A5A40}" dt="2022-05-12T14:56:17.389" v="1717" actId="1076"/>
          <ac:picMkLst>
            <pc:docMk/>
            <pc:sldMk cId="2048483115" sldId="313"/>
            <ac:picMk id="2056" creationId="{14BE21FE-9997-4D40-D0EA-C1CE921F3E0A}"/>
          </ac:picMkLst>
        </pc:picChg>
      </pc:sldChg>
      <pc:sldChg chg="addSp delSp modSp new mod">
        <pc:chgData name="Blanka Staňková" userId="fcde5615-8613-4b30-9853-99e5bf67d8b1" providerId="ADAL" clId="{2DCCC7A3-69B0-44BF-84A7-B56C753A5A40}" dt="2022-05-12T15:14:56.799" v="1769" actId="20577"/>
        <pc:sldMkLst>
          <pc:docMk/>
          <pc:sldMk cId="2094099490" sldId="314"/>
        </pc:sldMkLst>
        <pc:spChg chg="mod">
          <ac:chgData name="Blanka Staňková" userId="fcde5615-8613-4b30-9853-99e5bf67d8b1" providerId="ADAL" clId="{2DCCC7A3-69B0-44BF-84A7-B56C753A5A40}" dt="2022-05-12T15:14:56.799" v="1769" actId="20577"/>
          <ac:spMkLst>
            <pc:docMk/>
            <pc:sldMk cId="2094099490" sldId="314"/>
            <ac:spMk id="2" creationId="{BFB9C9DC-06EF-CC72-2F35-42C52AF50F1A}"/>
          </ac:spMkLst>
        </pc:spChg>
        <pc:spChg chg="del">
          <ac:chgData name="Blanka Staňková" userId="fcde5615-8613-4b30-9853-99e5bf67d8b1" providerId="ADAL" clId="{2DCCC7A3-69B0-44BF-84A7-B56C753A5A40}" dt="2022-05-12T15:14:45.232" v="1766" actId="21"/>
          <ac:spMkLst>
            <pc:docMk/>
            <pc:sldMk cId="2094099490" sldId="314"/>
            <ac:spMk id="3" creationId="{48D5087C-D8D2-D8B7-B5DF-F5DA714DFEEF}"/>
          </ac:spMkLst>
        </pc:spChg>
        <pc:picChg chg="add del mod">
          <ac:chgData name="Blanka Staňková" userId="fcde5615-8613-4b30-9853-99e5bf67d8b1" providerId="ADAL" clId="{2DCCC7A3-69B0-44BF-84A7-B56C753A5A40}" dt="2022-05-12T15:13:05.066" v="1748" actId="21"/>
          <ac:picMkLst>
            <pc:docMk/>
            <pc:sldMk cId="2094099490" sldId="314"/>
            <ac:picMk id="3074" creationId="{07D64A34-601F-608D-EAFD-4ACB1F309BEB}"/>
          </ac:picMkLst>
        </pc:picChg>
        <pc:picChg chg="add del mod">
          <ac:chgData name="Blanka Staňková" userId="fcde5615-8613-4b30-9853-99e5bf67d8b1" providerId="ADAL" clId="{2DCCC7A3-69B0-44BF-84A7-B56C753A5A40}" dt="2022-05-12T15:13:39.196" v="1755" actId="21"/>
          <ac:picMkLst>
            <pc:docMk/>
            <pc:sldMk cId="2094099490" sldId="314"/>
            <ac:picMk id="3076" creationId="{45DF7188-465E-8C8D-DF80-CB0E2C14F618}"/>
          </ac:picMkLst>
        </pc:picChg>
        <pc:picChg chg="add mod">
          <ac:chgData name="Blanka Staňková" userId="fcde5615-8613-4b30-9853-99e5bf67d8b1" providerId="ADAL" clId="{2DCCC7A3-69B0-44BF-84A7-B56C753A5A40}" dt="2022-05-12T15:14:40.472" v="1765" actId="1076"/>
          <ac:picMkLst>
            <pc:docMk/>
            <pc:sldMk cId="2094099490" sldId="314"/>
            <ac:picMk id="3078" creationId="{19F58180-F1B5-BD8F-D5BA-4F6A65E15FED}"/>
          </ac:picMkLst>
        </pc:picChg>
      </pc:sldChg>
      <pc:sldChg chg="addSp delSp modSp new mod setBg">
        <pc:chgData name="Blanka Staňková" userId="fcde5615-8613-4b30-9853-99e5bf67d8b1" providerId="ADAL" clId="{2DCCC7A3-69B0-44BF-84A7-B56C753A5A40}" dt="2022-05-12T15:26:40.660" v="1819" actId="21"/>
        <pc:sldMkLst>
          <pc:docMk/>
          <pc:sldMk cId="4035199487" sldId="315"/>
        </pc:sldMkLst>
        <pc:spChg chg="mod">
          <ac:chgData name="Blanka Staňková" userId="fcde5615-8613-4b30-9853-99e5bf67d8b1" providerId="ADAL" clId="{2DCCC7A3-69B0-44BF-84A7-B56C753A5A40}" dt="2022-05-12T15:26:35.674" v="1818" actId="207"/>
          <ac:spMkLst>
            <pc:docMk/>
            <pc:sldMk cId="4035199487" sldId="315"/>
            <ac:spMk id="2" creationId="{53A67D16-0D01-0159-F89A-21DDFA6BC4B1}"/>
          </ac:spMkLst>
        </pc:spChg>
        <pc:spChg chg="del mod">
          <ac:chgData name="Blanka Staňková" userId="fcde5615-8613-4b30-9853-99e5bf67d8b1" providerId="ADAL" clId="{2DCCC7A3-69B0-44BF-84A7-B56C753A5A40}" dt="2022-05-12T15:26:40.660" v="1819" actId="21"/>
          <ac:spMkLst>
            <pc:docMk/>
            <pc:sldMk cId="4035199487" sldId="315"/>
            <ac:spMk id="3" creationId="{8A6E9775-5FD8-30CB-FB05-ED3C3B14DFC7}"/>
          </ac:spMkLst>
        </pc:spChg>
        <pc:spChg chg="add del">
          <ac:chgData name="Blanka Staňková" userId="fcde5615-8613-4b30-9853-99e5bf67d8b1" providerId="ADAL" clId="{2DCCC7A3-69B0-44BF-84A7-B56C753A5A40}" dt="2022-05-12T15:20:10.506" v="1812" actId="26606"/>
          <ac:spMkLst>
            <pc:docMk/>
            <pc:sldMk cId="4035199487" sldId="315"/>
            <ac:spMk id="71" creationId="{F13C74B1-5B17-4795-BED0-7140497B445A}"/>
          </ac:spMkLst>
        </pc:spChg>
        <pc:spChg chg="add del">
          <ac:chgData name="Blanka Staňková" userId="fcde5615-8613-4b30-9853-99e5bf67d8b1" providerId="ADAL" clId="{2DCCC7A3-69B0-44BF-84A7-B56C753A5A40}" dt="2022-05-12T15:20:10.506" v="1812" actId="26606"/>
          <ac:spMkLst>
            <pc:docMk/>
            <pc:sldMk cId="4035199487" sldId="315"/>
            <ac:spMk id="73" creationId="{D4974D33-8DC5-464E-8C6D-BE58F0669C17}"/>
          </ac:spMkLst>
        </pc:spChg>
        <pc:picChg chg="add mod">
          <ac:chgData name="Blanka Staňková" userId="fcde5615-8613-4b30-9853-99e5bf67d8b1" providerId="ADAL" clId="{2DCCC7A3-69B0-44BF-84A7-B56C753A5A40}" dt="2022-05-12T15:26:24.173" v="1817" actId="1076"/>
          <ac:picMkLst>
            <pc:docMk/>
            <pc:sldMk cId="4035199487" sldId="315"/>
            <ac:picMk id="4098" creationId="{B286403A-97D2-91E3-EFCF-062A4B89A9EC}"/>
          </ac:picMkLst>
        </pc:picChg>
        <pc:picChg chg="add mod">
          <ac:chgData name="Blanka Staňková" userId="fcde5615-8613-4b30-9853-99e5bf67d8b1" providerId="ADAL" clId="{2DCCC7A3-69B0-44BF-84A7-B56C753A5A40}" dt="2022-05-12T15:26:20.821" v="1816" actId="1076"/>
          <ac:picMkLst>
            <pc:docMk/>
            <pc:sldMk cId="4035199487" sldId="315"/>
            <ac:picMk id="4100" creationId="{C181D0BB-81A0-AD0F-AB54-E374D08E9D9C}"/>
          </ac:picMkLst>
        </pc:picChg>
      </pc:sldChg>
      <pc:sldChg chg="addSp delSp modSp new mod">
        <pc:chgData name="Blanka Staňková" userId="fcde5615-8613-4b30-9853-99e5bf67d8b1" providerId="ADAL" clId="{2DCCC7A3-69B0-44BF-84A7-B56C753A5A40}" dt="2022-05-12T15:31:43.192" v="1877" actId="207"/>
        <pc:sldMkLst>
          <pc:docMk/>
          <pc:sldMk cId="1909091662" sldId="316"/>
        </pc:sldMkLst>
        <pc:spChg chg="mod">
          <ac:chgData name="Blanka Staňková" userId="fcde5615-8613-4b30-9853-99e5bf67d8b1" providerId="ADAL" clId="{2DCCC7A3-69B0-44BF-84A7-B56C753A5A40}" dt="2022-05-12T15:31:43.192" v="1877" actId="207"/>
          <ac:spMkLst>
            <pc:docMk/>
            <pc:sldMk cId="1909091662" sldId="316"/>
            <ac:spMk id="2" creationId="{5BC5DC48-5CF9-364A-F036-B99EA3E4E548}"/>
          </ac:spMkLst>
        </pc:spChg>
        <pc:spChg chg="del">
          <ac:chgData name="Blanka Staňková" userId="fcde5615-8613-4b30-9853-99e5bf67d8b1" providerId="ADAL" clId="{2DCCC7A3-69B0-44BF-84A7-B56C753A5A40}" dt="2022-05-12T15:31:10.302" v="1871" actId="21"/>
          <ac:spMkLst>
            <pc:docMk/>
            <pc:sldMk cId="1909091662" sldId="316"/>
            <ac:spMk id="3" creationId="{2032A84D-E6E9-6836-1F42-C7B1D21BB77A}"/>
          </ac:spMkLst>
        </pc:spChg>
        <pc:picChg chg="add mod">
          <ac:chgData name="Blanka Staňková" userId="fcde5615-8613-4b30-9853-99e5bf67d8b1" providerId="ADAL" clId="{2DCCC7A3-69B0-44BF-84A7-B56C753A5A40}" dt="2022-05-12T15:31:28.148" v="1876" actId="1076"/>
          <ac:picMkLst>
            <pc:docMk/>
            <pc:sldMk cId="1909091662" sldId="316"/>
            <ac:picMk id="5122" creationId="{325F7A6F-BEE7-FF52-63D6-0AF7A12B4BF3}"/>
          </ac:picMkLst>
        </pc:picChg>
        <pc:picChg chg="add mod">
          <ac:chgData name="Blanka Staňková" userId="fcde5615-8613-4b30-9853-99e5bf67d8b1" providerId="ADAL" clId="{2DCCC7A3-69B0-44BF-84A7-B56C753A5A40}" dt="2022-05-12T15:31:25.436" v="1875" actId="1076"/>
          <ac:picMkLst>
            <pc:docMk/>
            <pc:sldMk cId="1909091662" sldId="316"/>
            <ac:picMk id="5124" creationId="{9D831363-B020-F1AE-39CB-DD19D3B2CFCF}"/>
          </ac:picMkLst>
        </pc:picChg>
      </pc:sldChg>
      <pc:sldChg chg="addSp delSp modSp new mod">
        <pc:chgData name="Blanka Staňková" userId="fcde5615-8613-4b30-9853-99e5bf67d8b1" providerId="ADAL" clId="{2DCCC7A3-69B0-44BF-84A7-B56C753A5A40}" dt="2022-05-12T15:34:58.418" v="1923" actId="1076"/>
        <pc:sldMkLst>
          <pc:docMk/>
          <pc:sldMk cId="3646626683" sldId="317"/>
        </pc:sldMkLst>
        <pc:spChg chg="mod">
          <ac:chgData name="Blanka Staňková" userId="fcde5615-8613-4b30-9853-99e5bf67d8b1" providerId="ADAL" clId="{2DCCC7A3-69B0-44BF-84A7-B56C753A5A40}" dt="2022-05-12T15:34:55.816" v="1922" actId="1076"/>
          <ac:spMkLst>
            <pc:docMk/>
            <pc:sldMk cId="3646626683" sldId="317"/>
            <ac:spMk id="2" creationId="{505CE0DE-063F-2BEC-D20F-AF9CCD7DEEB0}"/>
          </ac:spMkLst>
        </pc:spChg>
        <pc:spChg chg="del">
          <ac:chgData name="Blanka Staňková" userId="fcde5615-8613-4b30-9853-99e5bf67d8b1" providerId="ADAL" clId="{2DCCC7A3-69B0-44BF-84A7-B56C753A5A40}" dt="2022-05-12T15:32:47.124" v="1915" actId="21"/>
          <ac:spMkLst>
            <pc:docMk/>
            <pc:sldMk cId="3646626683" sldId="317"/>
            <ac:spMk id="3" creationId="{B3D208BF-F1CC-640D-1437-DC4DEA5EBA89}"/>
          </ac:spMkLst>
        </pc:spChg>
        <pc:picChg chg="add del">
          <ac:chgData name="Blanka Staňková" userId="fcde5615-8613-4b30-9853-99e5bf67d8b1" providerId="ADAL" clId="{2DCCC7A3-69B0-44BF-84A7-B56C753A5A40}" dt="2022-05-12T15:34:46.115" v="1919" actId="21"/>
          <ac:picMkLst>
            <pc:docMk/>
            <pc:sldMk cId="3646626683" sldId="317"/>
            <ac:picMk id="6146" creationId="{B1423C4E-9188-8F02-CE09-F03ACA9226A1}"/>
          </ac:picMkLst>
        </pc:picChg>
        <pc:picChg chg="add mod">
          <ac:chgData name="Blanka Staňková" userId="fcde5615-8613-4b30-9853-99e5bf67d8b1" providerId="ADAL" clId="{2DCCC7A3-69B0-44BF-84A7-B56C753A5A40}" dt="2022-05-12T15:34:58.418" v="1923" actId="1076"/>
          <ac:picMkLst>
            <pc:docMk/>
            <pc:sldMk cId="3646626683" sldId="317"/>
            <ac:picMk id="6148" creationId="{7548623A-1492-B285-836B-F145E3AC4836}"/>
          </ac:picMkLst>
        </pc:picChg>
      </pc:sldChg>
      <pc:sldChg chg="addSp delSp modSp new mod setBg">
        <pc:chgData name="Blanka Staňková" userId="fcde5615-8613-4b30-9853-99e5bf67d8b1" providerId="ADAL" clId="{2DCCC7A3-69B0-44BF-84A7-B56C753A5A40}" dt="2022-05-12T15:48:04.270" v="1959" actId="1076"/>
        <pc:sldMkLst>
          <pc:docMk/>
          <pc:sldMk cId="747159022" sldId="318"/>
        </pc:sldMkLst>
        <pc:spChg chg="mod">
          <ac:chgData name="Blanka Staňková" userId="fcde5615-8613-4b30-9853-99e5bf67d8b1" providerId="ADAL" clId="{2DCCC7A3-69B0-44BF-84A7-B56C753A5A40}" dt="2022-05-12T15:47:54.099" v="1957" actId="207"/>
          <ac:spMkLst>
            <pc:docMk/>
            <pc:sldMk cId="747159022" sldId="318"/>
            <ac:spMk id="2" creationId="{53F380BF-562E-7D66-7B92-B261258CE637}"/>
          </ac:spMkLst>
        </pc:spChg>
        <pc:spChg chg="del">
          <ac:chgData name="Blanka Staňková" userId="fcde5615-8613-4b30-9853-99e5bf67d8b1" providerId="ADAL" clId="{2DCCC7A3-69B0-44BF-84A7-B56C753A5A40}" dt="2022-05-12T15:38:56.773" v="1949" actId="21"/>
          <ac:spMkLst>
            <pc:docMk/>
            <pc:sldMk cId="747159022" sldId="318"/>
            <ac:spMk id="3" creationId="{FFE01085-F7B2-80D8-DCFF-97885D9EBE3E}"/>
          </ac:spMkLst>
        </pc:spChg>
        <pc:spChg chg="add del">
          <ac:chgData name="Blanka Staňková" userId="fcde5615-8613-4b30-9853-99e5bf67d8b1" providerId="ADAL" clId="{2DCCC7A3-69B0-44BF-84A7-B56C753A5A40}" dt="2022-05-12T15:38:53.389" v="1948"/>
          <ac:spMkLst>
            <pc:docMk/>
            <pc:sldMk cId="747159022" sldId="318"/>
            <ac:spMk id="4" creationId="{599D2B5D-984F-C88B-1B75-EB94F4D5B16F}"/>
          </ac:spMkLst>
        </pc:spChg>
        <pc:spChg chg="add del mod">
          <ac:chgData name="Blanka Staňková" userId="fcde5615-8613-4b30-9853-99e5bf67d8b1" providerId="ADAL" clId="{2DCCC7A3-69B0-44BF-84A7-B56C753A5A40}" dt="2022-05-12T15:38:52.576" v="1947"/>
          <ac:spMkLst>
            <pc:docMk/>
            <pc:sldMk cId="747159022" sldId="318"/>
            <ac:spMk id="5" creationId="{59DD7FC3-305A-5766-486B-CCFD0078387B}"/>
          </ac:spMkLst>
        </pc:spChg>
        <pc:spChg chg="add">
          <ac:chgData name="Blanka Staňková" userId="fcde5615-8613-4b30-9853-99e5bf67d8b1" providerId="ADAL" clId="{2DCCC7A3-69B0-44BF-84A7-B56C753A5A40}" dt="2022-05-12T15:47:25.631" v="1952" actId="26606"/>
          <ac:spMkLst>
            <pc:docMk/>
            <pc:sldMk cId="747159022" sldId="318"/>
            <ac:spMk id="75" creationId="{665DBBEF-238B-476B-96AB-8AAC3224ECEA}"/>
          </ac:spMkLst>
        </pc:spChg>
        <pc:spChg chg="add">
          <ac:chgData name="Blanka Staňková" userId="fcde5615-8613-4b30-9853-99e5bf67d8b1" providerId="ADAL" clId="{2DCCC7A3-69B0-44BF-84A7-B56C753A5A40}" dt="2022-05-12T15:47:25.631" v="1952" actId="26606"/>
          <ac:spMkLst>
            <pc:docMk/>
            <pc:sldMk cId="747159022" sldId="318"/>
            <ac:spMk id="77" creationId="{3FCFB1DE-0B7E-48CC-BA90-B2AB0889F9D6}"/>
          </ac:spMkLst>
        </pc:spChg>
        <pc:picChg chg="add mod">
          <ac:chgData name="Blanka Staňková" userId="fcde5615-8613-4b30-9853-99e5bf67d8b1" providerId="ADAL" clId="{2DCCC7A3-69B0-44BF-84A7-B56C753A5A40}" dt="2022-05-12T15:48:04.270" v="1959" actId="1076"/>
          <ac:picMkLst>
            <pc:docMk/>
            <pc:sldMk cId="747159022" sldId="318"/>
            <ac:picMk id="7174" creationId="{A5F83E7D-82C0-7DCE-07D8-3E7EBEC3B0C3}"/>
          </ac:picMkLst>
        </pc:picChg>
      </pc:sldChg>
      <pc:sldChg chg="addSp delSp modSp new mod">
        <pc:chgData name="Blanka Staňková" userId="fcde5615-8613-4b30-9853-99e5bf67d8b1" providerId="ADAL" clId="{2DCCC7A3-69B0-44BF-84A7-B56C753A5A40}" dt="2022-05-12T15:56:34.951" v="2017" actId="1076"/>
        <pc:sldMkLst>
          <pc:docMk/>
          <pc:sldMk cId="1389165430" sldId="319"/>
        </pc:sldMkLst>
        <pc:spChg chg="mod">
          <ac:chgData name="Blanka Staňková" userId="fcde5615-8613-4b30-9853-99e5bf67d8b1" providerId="ADAL" clId="{2DCCC7A3-69B0-44BF-84A7-B56C753A5A40}" dt="2022-05-12T15:56:25.804" v="2016" actId="1076"/>
          <ac:spMkLst>
            <pc:docMk/>
            <pc:sldMk cId="1389165430" sldId="319"/>
            <ac:spMk id="2" creationId="{DEAD47E0-7FDA-6CAF-32A9-E3BC9BD9A028}"/>
          </ac:spMkLst>
        </pc:spChg>
        <pc:spChg chg="del">
          <ac:chgData name="Blanka Staňková" userId="fcde5615-8613-4b30-9853-99e5bf67d8b1" providerId="ADAL" clId="{2DCCC7A3-69B0-44BF-84A7-B56C753A5A40}" dt="2022-05-12T15:55:51.143" v="2008" actId="21"/>
          <ac:spMkLst>
            <pc:docMk/>
            <pc:sldMk cId="1389165430" sldId="319"/>
            <ac:spMk id="3" creationId="{8C88DDD5-D2E9-F4C1-9FA8-9EF9B3F8E7B4}"/>
          </ac:spMkLst>
        </pc:spChg>
        <pc:picChg chg="add mod">
          <ac:chgData name="Blanka Staňková" userId="fcde5615-8613-4b30-9853-99e5bf67d8b1" providerId="ADAL" clId="{2DCCC7A3-69B0-44BF-84A7-B56C753A5A40}" dt="2022-05-12T15:56:34.951" v="2017" actId="1076"/>
          <ac:picMkLst>
            <pc:docMk/>
            <pc:sldMk cId="1389165430" sldId="319"/>
            <ac:picMk id="8194" creationId="{9816D45F-16FD-5FF1-ADCB-6D26FF06A575}"/>
          </ac:picMkLst>
        </pc:picChg>
        <pc:picChg chg="add del mod">
          <ac:chgData name="Blanka Staňková" userId="fcde5615-8613-4b30-9853-99e5bf67d8b1" providerId="ADAL" clId="{2DCCC7A3-69B0-44BF-84A7-B56C753A5A40}" dt="2022-05-12T15:55:34.187" v="2002" actId="21"/>
          <ac:picMkLst>
            <pc:docMk/>
            <pc:sldMk cId="1389165430" sldId="319"/>
            <ac:picMk id="8196" creationId="{A5D8F907-95F8-A9BF-E91C-1EBD3C2997D8}"/>
          </ac:picMkLst>
        </pc:picChg>
        <pc:picChg chg="add mod">
          <ac:chgData name="Blanka Staňková" userId="fcde5615-8613-4b30-9853-99e5bf67d8b1" providerId="ADAL" clId="{2DCCC7A3-69B0-44BF-84A7-B56C753A5A40}" dt="2022-05-12T15:56:16.663" v="2014" actId="1076"/>
          <ac:picMkLst>
            <pc:docMk/>
            <pc:sldMk cId="1389165430" sldId="319"/>
            <ac:picMk id="8198" creationId="{6ED1A258-8295-B76A-8221-50C491E163E2}"/>
          </ac:picMkLst>
        </pc:picChg>
      </pc:sldChg>
      <pc:sldChg chg="addSp delSp modSp new mod">
        <pc:chgData name="Blanka Staňková" userId="fcde5615-8613-4b30-9853-99e5bf67d8b1" providerId="ADAL" clId="{2DCCC7A3-69B0-44BF-84A7-B56C753A5A40}" dt="2022-05-12T16:00:03.560" v="2050" actId="1076"/>
        <pc:sldMkLst>
          <pc:docMk/>
          <pc:sldMk cId="1376213187" sldId="320"/>
        </pc:sldMkLst>
        <pc:spChg chg="mod">
          <ac:chgData name="Blanka Staňková" userId="fcde5615-8613-4b30-9853-99e5bf67d8b1" providerId="ADAL" clId="{2DCCC7A3-69B0-44BF-84A7-B56C753A5A40}" dt="2022-05-12T15:59:58.035" v="2048" actId="1076"/>
          <ac:spMkLst>
            <pc:docMk/>
            <pc:sldMk cId="1376213187" sldId="320"/>
            <ac:spMk id="2" creationId="{FA31DCC0-AD36-E819-A4D4-32F29570333E}"/>
          </ac:spMkLst>
        </pc:spChg>
        <pc:spChg chg="del">
          <ac:chgData name="Blanka Staňková" userId="fcde5615-8613-4b30-9853-99e5bf67d8b1" providerId="ADAL" clId="{2DCCC7A3-69B0-44BF-84A7-B56C753A5A40}" dt="2022-05-12T15:58:10.099" v="2044" actId="21"/>
          <ac:spMkLst>
            <pc:docMk/>
            <pc:sldMk cId="1376213187" sldId="320"/>
            <ac:spMk id="3" creationId="{5F8FBFFE-6EB0-AB89-1541-B45C5B8EF85A}"/>
          </ac:spMkLst>
        </pc:spChg>
        <pc:picChg chg="add mod">
          <ac:chgData name="Blanka Staňková" userId="fcde5615-8613-4b30-9853-99e5bf67d8b1" providerId="ADAL" clId="{2DCCC7A3-69B0-44BF-84A7-B56C753A5A40}" dt="2022-05-12T16:00:03.560" v="2050" actId="1076"/>
          <ac:picMkLst>
            <pc:docMk/>
            <pc:sldMk cId="1376213187" sldId="320"/>
            <ac:picMk id="9218" creationId="{6BA1DE46-811D-9B34-50F0-05DC5A2E6F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6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37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3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23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38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49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30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1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35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58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34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F4C59-1948-4333-89E1-72D1BEC50AC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E336C-602B-481C-878C-936804A35B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9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0--XyT_Ig" TargetMode="External"/><Relationship Id="rId2" Type="http://schemas.openxmlformats.org/officeDocument/2006/relationships/hyperlink" Target="https://www.televizeseznam.cz/video/slavnedny/den-kdy-skoncilo-prazske-povstani-9-kveten-1509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kD3DjNRpW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kD3DjNRpW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98002" y="2085669"/>
            <a:ext cx="6684397" cy="1625504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  <a:latin typeface="Comic Sans MS" panose="030F0702030302020204" pitchFamily="66" charset="0"/>
              </a:rPr>
              <a:t>Svátky v květnu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461" y="5017370"/>
            <a:ext cx="9144000" cy="1655762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Občanská výchova – 6. ročník</a:t>
            </a:r>
          </a:p>
        </p:txBody>
      </p:sp>
      <p:pic>
        <p:nvPicPr>
          <p:cNvPr id="1026" name="Picture 2" descr="A takový byl měsíc KVĚTEN 2019 ☻ 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8" y="362348"/>
            <a:ext cx="4511968" cy="3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165100"/>
            <a:ext cx="11096625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5. květen 1945</a:t>
            </a:r>
            <a:br>
              <a:rPr lang="cs-CZ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Květnové  povstání českého lidu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974" y="2147888"/>
            <a:ext cx="3581401" cy="2767011"/>
          </a:xfrm>
        </p:spPr>
        <p:txBody>
          <a:bodyPr>
            <a:noAutofit/>
          </a:bodyPr>
          <a:lstStyle/>
          <a:p>
            <a:r>
              <a:rPr lang="cs-CZ" sz="3200" dirty="0">
                <a:latin typeface="Comic Sans MS" panose="030F0702030302020204" pitchFamily="66" charset="0"/>
              </a:rPr>
              <a:t>V Praze vypuklo ozbrojené povstání proti německé okupaci</a:t>
            </a:r>
          </a:p>
          <a:p>
            <a:pPr marL="0" indent="0">
              <a:buNone/>
            </a:pPr>
            <a:endParaRPr lang="cs-CZ" sz="3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Praha bojující: Před 75 lety vypuklo v Praze povstání proti nacistům (1) |  100+1 zahraniční zajímav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64" y="1571626"/>
            <a:ext cx="68562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3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BBE10-CC3B-E081-AFEB-EFC5A1E3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4802" cy="1325563"/>
          </a:xfrm>
        </p:spPr>
        <p:txBody>
          <a:bodyPr/>
          <a:lstStyle/>
          <a:p>
            <a:r>
              <a:rPr lang="cs-CZ" b="1" dirty="0">
                <a:solidFill>
                  <a:srgbClr val="009999"/>
                </a:solidFill>
                <a:latin typeface="Comic Sans MS" panose="030F0702030302020204" pitchFamily="66" charset="0"/>
              </a:rPr>
              <a:t>6. 5. - DEN BEZ DOMÁCÍCH ÚKOLŮ</a:t>
            </a:r>
          </a:p>
        </p:txBody>
      </p:sp>
      <p:pic>
        <p:nvPicPr>
          <p:cNvPr id="1026" name="Picture 2" descr="Domácí úkoly by děti neměly vůbec dělat! A tady je pravdivý důvod proč -  znetu.net">
            <a:extLst>
              <a:ext uri="{FF2B5EF4-FFF2-40B4-BE49-F238E27FC236}">
                <a16:creationId xmlns:a16="http://schemas.microsoft.com/office/drawing/2014/main" id="{758DA332-293D-FA3F-BB26-18671E3B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87" y="1619008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6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4150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  <a:t>8. květen – Den vítězství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6662"/>
            <a:ext cx="10515600" cy="1241425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Konec druhé světové války v Evropě (kapitulace německých vojsk) </a:t>
            </a:r>
          </a:p>
          <a:p>
            <a:r>
              <a:rPr lang="cs-CZ" dirty="0">
                <a:latin typeface="Comic Sans MS" panose="030F0702030302020204" pitchFamily="66" charset="0"/>
              </a:rPr>
              <a:t>Osvobození Prahy 9. 5. 1945</a:t>
            </a:r>
          </a:p>
          <a:p>
            <a:pPr marL="0" indent="0">
              <a:buNone/>
            </a:pPr>
            <a:r>
              <a:rPr lang="cs-CZ" sz="1800" dirty="0">
                <a:latin typeface="Comic Sans MS" panose="030F0702030302020204" pitchFamily="66" charset="0"/>
                <a:hlinkClick r:id="rId2"/>
              </a:rPr>
              <a:t>https://www.televizeseznam.cz/video/slavnedny/den-kdy-skoncilo-prazske-povstani-9-kveten-150912</a:t>
            </a:r>
            <a:endParaRPr lang="cs-CZ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sz="1800" dirty="0">
                <a:latin typeface="Comic Sans MS" panose="030F0702030302020204" pitchFamily="66" charset="0"/>
                <a:hlinkClick r:id="rId3"/>
              </a:rPr>
              <a:t>https://www.youtube.com/watch?v=RS0--XyT_Ig</a:t>
            </a:r>
            <a:endParaRPr lang="cs-CZ" sz="18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Rudá armáda osvobozovala osvobozené město — ČT24 — Česká telev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9865"/>
            <a:ext cx="6181725" cy="412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togalerie: Snímek Slávy Vaneše z osvobození Plzně americkou armádou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00" y="2779650"/>
            <a:ext cx="5724000" cy="40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2728925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Praha – Rudá armáda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534150" y="6488668"/>
            <a:ext cx="254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Plzeň – Americká armáda</a:t>
            </a:r>
          </a:p>
        </p:txBody>
      </p:sp>
    </p:spTree>
    <p:extLst>
      <p:ext uri="{BB962C8B-B14F-4D97-AF65-F5344CB8AC3E}">
        <p14:creationId xmlns:p14="http://schemas.microsoft.com/office/powerpoint/2010/main" val="126889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5" y="369888"/>
            <a:ext cx="3067050" cy="1325563"/>
          </a:xfrm>
        </p:spPr>
        <p:txBody>
          <a:bodyPr/>
          <a:lstStyle/>
          <a:p>
            <a:r>
              <a:rPr lang="cs-CZ" b="1" dirty="0">
                <a:solidFill>
                  <a:srgbClr val="CC00CC"/>
                </a:solidFill>
                <a:latin typeface="Comic Sans MS" panose="030F0702030302020204" pitchFamily="66" charset="0"/>
              </a:rPr>
              <a:t>Den matek</a:t>
            </a:r>
          </a:p>
        </p:txBody>
      </p:sp>
      <p:pic>
        <p:nvPicPr>
          <p:cNvPr id="6146" name="Picture 2" descr="Den matek - Oficiální stránka obce Kobeř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30" y="171455"/>
            <a:ext cx="6561392" cy="65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9282" y="1695451"/>
            <a:ext cx="5599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990099"/>
                </a:solidFill>
                <a:latin typeface="Comic Sans MS" panose="030F0702030302020204" pitchFamily="66" charset="0"/>
              </a:rPr>
              <a:t>Slaví se druhou květnovou neděli</a:t>
            </a:r>
          </a:p>
        </p:txBody>
      </p:sp>
      <p:pic>
        <p:nvPicPr>
          <p:cNvPr id="4102" name="Picture 6" descr="Krásná romantická růžová kyt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35134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8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FA65D-237E-FEAC-2FCC-0D5533D2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325464"/>
            <a:ext cx="11011545" cy="1348353"/>
          </a:xfrm>
          <a:custGeom>
            <a:avLst/>
            <a:gdLst>
              <a:gd name="connsiteX0" fmla="*/ 0 w 11011545"/>
              <a:gd name="connsiteY0" fmla="*/ 0 h 1348353"/>
              <a:gd name="connsiteX1" fmla="*/ 11011545 w 11011545"/>
              <a:gd name="connsiteY1" fmla="*/ 0 h 1348353"/>
              <a:gd name="connsiteX2" fmla="*/ 11011545 w 11011545"/>
              <a:gd name="connsiteY2" fmla="*/ 1348353 h 1348353"/>
              <a:gd name="connsiteX3" fmla="*/ 0 w 11011545"/>
              <a:gd name="connsiteY3" fmla="*/ 1348353 h 1348353"/>
              <a:gd name="connsiteX4" fmla="*/ 0 w 11011545"/>
              <a:gd name="connsiteY4" fmla="*/ 0 h 134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1545" h="1348353" fill="none" extrusionOk="0">
                <a:moveTo>
                  <a:pt x="0" y="0"/>
                </a:moveTo>
                <a:cubicBezTo>
                  <a:pt x="3287456" y="-33775"/>
                  <a:pt x="9349982" y="138873"/>
                  <a:pt x="11011545" y="0"/>
                </a:cubicBezTo>
                <a:cubicBezTo>
                  <a:pt x="11064124" y="349131"/>
                  <a:pt x="10941054" y="862358"/>
                  <a:pt x="11011545" y="1348353"/>
                </a:cubicBezTo>
                <a:cubicBezTo>
                  <a:pt x="6936608" y="1211023"/>
                  <a:pt x="3604678" y="1210497"/>
                  <a:pt x="0" y="1348353"/>
                </a:cubicBezTo>
                <a:cubicBezTo>
                  <a:pt x="105263" y="702653"/>
                  <a:pt x="-86044" y="137671"/>
                  <a:pt x="0" y="0"/>
                </a:cubicBezTo>
                <a:close/>
              </a:path>
              <a:path w="11011545" h="1348353" stroke="0" extrusionOk="0">
                <a:moveTo>
                  <a:pt x="0" y="0"/>
                </a:moveTo>
                <a:cubicBezTo>
                  <a:pt x="3013917" y="-101487"/>
                  <a:pt x="8824294" y="-162162"/>
                  <a:pt x="11011545" y="0"/>
                </a:cubicBezTo>
                <a:cubicBezTo>
                  <a:pt x="10933028" y="545332"/>
                  <a:pt x="10946435" y="753616"/>
                  <a:pt x="11011545" y="1348353"/>
                </a:cubicBezTo>
                <a:cubicBezTo>
                  <a:pt x="8063599" y="1398418"/>
                  <a:pt x="4007881" y="1189904"/>
                  <a:pt x="0" y="1348353"/>
                </a:cubicBezTo>
                <a:cubicBezTo>
                  <a:pt x="-63018" y="1011855"/>
                  <a:pt x="-105000" y="47126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Comic Sans MS" panose="030F0702030302020204" pitchFamily="66" charset="0"/>
              </a:rPr>
              <a:t>9. 5. - DEN ZTRACENÝCH PONOŽEK</a:t>
            </a:r>
          </a:p>
        </p:txBody>
      </p:sp>
      <p:pic>
        <p:nvPicPr>
          <p:cNvPr id="1026" name="Picture 2" descr="Slavíme Mezinárodní den lichých ponožek!">
            <a:extLst>
              <a:ext uri="{FF2B5EF4-FFF2-40B4-BE49-F238E27FC236}">
                <a16:creationId xmlns:a16="http://schemas.microsoft.com/office/drawing/2014/main" id="{E428F9BF-3962-B629-389E-6DEEE1514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" y="2158299"/>
            <a:ext cx="11345839" cy="384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85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365EB-FFDE-C5E3-80C0-7D17C6CD6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FF"/>
                </a:solidFill>
                <a:latin typeface="Comic Sans MS" panose="030F0702030302020204" pitchFamily="66" charset="0"/>
              </a:rPr>
              <a:t>10. 5. -  DEN BEZ BOT</a:t>
            </a:r>
          </a:p>
        </p:txBody>
      </p:sp>
      <p:pic>
        <p:nvPicPr>
          <p:cNvPr id="1026" name="Picture 2" descr="Odbornice na zdravé obouvání radí nechat dítě co nejdéle naboso. Boty  pořizujte až začne chodit - Modrý koník">
            <a:extLst>
              <a:ext uri="{FF2B5EF4-FFF2-40B4-BE49-F238E27FC236}">
                <a16:creationId xmlns:a16="http://schemas.microsoft.com/office/drawing/2014/main" id="{983CC450-2ADB-8CC6-2350-81A39037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19" y="1462088"/>
            <a:ext cx="7017961" cy="5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22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7304F-E03D-1C18-259B-BA660371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369" y="5465728"/>
            <a:ext cx="879348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cs-CZ" b="1" dirty="0">
                <a:solidFill>
                  <a:srgbClr val="00CC66"/>
                </a:solidFill>
                <a:latin typeface="Comic Sans MS" panose="030F0702030302020204" pitchFamily="66" charset="0"/>
              </a:rPr>
              <a:t>DEN, KDY JÍME, CO CHCEME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EB294E8-2FBA-A40F-2D7A-32E5CA0493D6}"/>
              </a:ext>
            </a:extLst>
          </p:cNvPr>
          <p:cNvSpPr txBox="1"/>
          <p:nvPr/>
        </p:nvSpPr>
        <p:spPr>
          <a:xfrm>
            <a:off x="726882" y="630278"/>
            <a:ext cx="9788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solidFill>
                  <a:srgbClr val="00CC66"/>
                </a:solidFill>
                <a:latin typeface="Comic Sans MS" panose="030F0702030302020204" pitchFamily="66" charset="0"/>
              </a:rPr>
              <a:t>11. 5.  EMECCHOCEMÍJYDKNED</a:t>
            </a:r>
          </a:p>
        </p:txBody>
      </p:sp>
      <p:pic>
        <p:nvPicPr>
          <p:cNvPr id="4100" name="Picture 4" descr="Zdravé svačiny | DIAstyl">
            <a:extLst>
              <a:ext uri="{FF2B5EF4-FFF2-40B4-BE49-F238E27FC236}">
                <a16:creationId xmlns:a16="http://schemas.microsoft.com/office/drawing/2014/main" id="{70F83A9B-236A-0D39-E79E-77F769775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73" y="95706"/>
            <a:ext cx="80962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313" y="9363"/>
            <a:ext cx="417195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Ledoví muži</a:t>
            </a:r>
          </a:p>
        </p:txBody>
      </p:sp>
      <p:pic>
        <p:nvPicPr>
          <p:cNvPr id="7170" name="Picture 2" descr="Anna Vosolsobě: Ledoví muž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87" y="123473"/>
            <a:ext cx="7620000" cy="529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348800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PRANOSTIKY</a:t>
            </a:r>
          </a:p>
          <a:p>
            <a:pPr algn="ctr"/>
            <a:endParaRPr lang="cs-CZ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Pankrác, Servác, Bonifác </a:t>
            </a:r>
          </a:p>
          <a:p>
            <a:pPr algn="ctr"/>
            <a:r>
              <a:rPr lang="cs-CZ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– ledoví muži, spalují mrazem ovoce i růži.</a:t>
            </a:r>
          </a:p>
          <a:p>
            <a:pPr algn="ctr"/>
            <a:endParaRPr lang="cs-CZ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cs-CZ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Před Servácem není léta,</a:t>
            </a:r>
          </a:p>
          <a:p>
            <a:pPr algn="ctr"/>
            <a:r>
              <a:rPr lang="cs-CZ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po Serváci s mrazy veta.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874FC89-DC4D-2103-AC8F-5EA5A8C42DD8}"/>
              </a:ext>
            </a:extLst>
          </p:cNvPr>
          <p:cNvSpPr txBox="1"/>
          <p:nvPr/>
        </p:nvSpPr>
        <p:spPr>
          <a:xfrm>
            <a:off x="5897217" y="5551774"/>
            <a:ext cx="5695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12. 5. + 13. 5. + 14. 5.</a:t>
            </a:r>
          </a:p>
        </p:txBody>
      </p:sp>
    </p:spTree>
    <p:extLst>
      <p:ext uri="{BB962C8B-B14F-4D97-AF65-F5344CB8AC3E}">
        <p14:creationId xmlns:p14="http://schemas.microsoft.com/office/powerpoint/2010/main" val="3230208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35899-ADD6-8201-DFBA-6658AEC9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376" y="0"/>
            <a:ext cx="10359887" cy="348267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  <a:t>12. 5. </a:t>
            </a:r>
            <a:b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  <a:t>Jaký den je dneska k mání?</a:t>
            </a:r>
            <a:b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  <a:t>No přece den </a:t>
            </a:r>
            <a:b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cs-CZ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170637A-323A-0891-6C64-3A9363C378F1}"/>
              </a:ext>
            </a:extLst>
          </p:cNvPr>
          <p:cNvSpPr txBox="1"/>
          <p:nvPr/>
        </p:nvSpPr>
        <p:spPr>
          <a:xfrm>
            <a:off x="4554763" y="3177463"/>
            <a:ext cx="3413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RÝMOVÁNÍ</a:t>
            </a:r>
          </a:p>
        </p:txBody>
      </p:sp>
      <p:pic>
        <p:nvPicPr>
          <p:cNvPr id="5122" name="Picture 2" descr="Rýmy - kolíčkování">
            <a:extLst>
              <a:ext uri="{FF2B5EF4-FFF2-40B4-BE49-F238E27FC236}">
                <a16:creationId xmlns:a16="http://schemas.microsoft.com/office/drawing/2014/main" id="{544C8D2B-2F10-9AAF-F9D3-C447C5192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6"/>
          <a:stretch/>
        </p:blipFill>
        <p:spPr bwMode="auto">
          <a:xfrm>
            <a:off x="8424740" y="1425856"/>
            <a:ext cx="357410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ýmy - kolíčkování">
            <a:extLst>
              <a:ext uri="{FF2B5EF4-FFF2-40B4-BE49-F238E27FC236}">
                <a16:creationId xmlns:a16="http://schemas.microsoft.com/office/drawing/2014/main" id="{2E89A2C5-3101-57CE-69D4-2CFDA8A4E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6"/>
          <a:stretch/>
        </p:blipFill>
        <p:spPr bwMode="auto">
          <a:xfrm>
            <a:off x="435629" y="1458000"/>
            <a:ext cx="366227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2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Flowchart: Document 13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286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38444B-D515-ABD0-17A3-34CB7E66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13. 5. </a:t>
            </a:r>
            <a:br>
              <a:rPr lang="cs-CZ" sz="4000" b="1" kern="12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4000" b="1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DEN ŽABÍHO SKÁKÁNÍ</a:t>
            </a:r>
          </a:p>
        </p:txBody>
      </p:sp>
      <p:pic>
        <p:nvPicPr>
          <p:cNvPr id="6150" name="Picture 6" descr="Green Grass Background">
            <a:extLst>
              <a:ext uri="{FF2B5EF4-FFF2-40B4-BE49-F238E27FC236}">
                <a16:creationId xmlns:a16="http://schemas.microsoft.com/office/drawing/2014/main" id="{839E937E-00BD-37B9-BF3F-1F4896EC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0"/>
            <a:ext cx="8055838" cy="662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1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llo May stock vector. Illustration of type, bird, butterfly - 92362145">
            <a:extLst>
              <a:ext uri="{FF2B5EF4-FFF2-40B4-BE49-F238E27FC236}">
                <a16:creationId xmlns:a16="http://schemas.microsoft.com/office/drawing/2014/main" id="{AF25BDE4-7843-9ACF-7D82-A196F9920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9"/>
          <a:stretch/>
        </p:blipFill>
        <p:spPr bwMode="auto">
          <a:xfrm>
            <a:off x="7560407" y="510850"/>
            <a:ext cx="4191000" cy="392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6513" y="371657"/>
            <a:ext cx="4330148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mic Sans MS" panose="030F0702030302020204" pitchFamily="66" charset="0"/>
              </a:rPr>
              <a:t>KVĚTEN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1335" y="2027154"/>
            <a:ext cx="6082748" cy="521648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anose="030F0702030302020204" pitchFamily="66" charset="0"/>
              </a:rPr>
              <a:t>5. měsíc v roce</a:t>
            </a:r>
          </a:p>
          <a:p>
            <a:r>
              <a:rPr lang="cs-CZ" dirty="0">
                <a:solidFill>
                  <a:srgbClr val="7030A0"/>
                </a:solidFill>
                <a:latin typeface="Comic Sans MS" panose="030F0702030302020204" pitchFamily="66" charset="0"/>
              </a:rPr>
              <a:t>31 dní</a:t>
            </a:r>
          </a:p>
          <a:p>
            <a:r>
              <a:rPr lang="cs-CZ" dirty="0">
                <a:solidFill>
                  <a:srgbClr val="7030A0"/>
                </a:solidFill>
                <a:latin typeface="Comic Sans MS" panose="030F0702030302020204" pitchFamily="66" charset="0"/>
              </a:rPr>
              <a:t>název KVĚTEN nahradil předchozí název MÁJ (19. století)</a:t>
            </a:r>
          </a:p>
          <a:p>
            <a:r>
              <a:rPr lang="cs-CZ" dirty="0">
                <a:solidFill>
                  <a:srgbClr val="7030A0"/>
                </a:solidFill>
                <a:latin typeface="Comic Sans MS" panose="030F0702030302020204" pitchFamily="66" charset="0"/>
              </a:rPr>
              <a:t>angl. MAY, něm. MAI, slovensky MÁJ (od latinského </a:t>
            </a:r>
            <a:r>
              <a:rPr lang="cs-CZ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Maius</a:t>
            </a:r>
            <a:r>
              <a:rPr lang="cs-CZ" dirty="0">
                <a:solidFill>
                  <a:srgbClr val="7030A0"/>
                </a:solidFill>
                <a:latin typeface="Comic Sans MS" panose="030F0702030302020204" pitchFamily="66" charset="0"/>
              </a:rPr>
              <a:t> – bohyně Maia byla manželkou boha </a:t>
            </a:r>
            <a:r>
              <a:rPr lang="cs-CZ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Vulkána</a:t>
            </a:r>
            <a:r>
              <a:rPr lang="cs-CZ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cs-CZ" dirty="0">
                <a:solidFill>
                  <a:srgbClr val="7030A0"/>
                </a:solidFill>
                <a:latin typeface="Comic Sans MS" panose="030F0702030302020204" pitchFamily="66" charset="0"/>
              </a:rPr>
              <a:t>měsíc lásky</a:t>
            </a:r>
          </a:p>
          <a:p>
            <a:pPr marL="0" indent="0">
              <a:buNone/>
            </a:pPr>
            <a:endParaRPr lang="cs-CZ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27. květen | Kdo má svátek a kdy slaví jmeniny?">
            <a:extLst>
              <a:ext uri="{FF2B5EF4-FFF2-40B4-BE49-F238E27FC236}">
                <a16:creationId xmlns:a16="http://schemas.microsoft.com/office/drawing/2014/main" id="{74A2F8A6-6471-0870-F315-622C551B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0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82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6" y="7937"/>
            <a:ext cx="7934325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15. květen - Žofie</a:t>
            </a:r>
          </a:p>
        </p:txBody>
      </p:sp>
      <p:sp>
        <p:nvSpPr>
          <p:cNvPr id="4" name="AutoShape 2" descr="Svatá Žofie políčka často zalije - Pranostika 15.5. | Najdise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0" name="Picture 4" descr="Svatá Žofie políčka často zalije - Pranostika 15.5. | Najdise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295276"/>
            <a:ext cx="1905000" cy="2381250"/>
          </a:xfrm>
          <a:prstGeom prst="rect">
            <a:avLst/>
          </a:prstGeom>
          <a:noFill/>
          <a:ln w="2222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Květnové deště zmírnily sucho, škody na polích ale spravily jen částečně —  ČT24 — Česká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1" y="1304926"/>
            <a:ext cx="7867650" cy="52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521825" y="3228975"/>
            <a:ext cx="1746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Svatá Žofie políčka často zalije.</a:t>
            </a:r>
          </a:p>
        </p:txBody>
      </p:sp>
    </p:spTree>
    <p:extLst>
      <p:ext uri="{BB962C8B-B14F-4D97-AF65-F5344CB8AC3E}">
        <p14:creationId xmlns:p14="http://schemas.microsoft.com/office/powerpoint/2010/main" val="1577140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15. květen – DEN RODINY</a:t>
            </a:r>
          </a:p>
        </p:txBody>
      </p:sp>
      <p:pic>
        <p:nvPicPr>
          <p:cNvPr id="5122" name="Picture 2" descr="Den rodin - Základní škola a Mateřská škola Václavovice, příspěvková  organiz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94" y="1690688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1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BE7BA54-057C-6551-B3A8-08903A63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14" y="1062300"/>
            <a:ext cx="77343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B2CEAB-9EC9-31B7-0F13-10049DD15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990099"/>
                </a:solidFill>
                <a:latin typeface="Comic Sans MS" panose="030F0702030302020204" pitchFamily="66" charset="0"/>
              </a:rPr>
              <a:t>16. 5. DEN KRESLENÍ</a:t>
            </a:r>
          </a:p>
        </p:txBody>
      </p:sp>
      <p:pic>
        <p:nvPicPr>
          <p:cNvPr id="1028" name="Picture 4" descr="13 jednoduchých zvieratiek z koliesok, ktoré poľahky nakreslia aj vaše  detičky | SDEŤMI.com">
            <a:extLst>
              <a:ext uri="{FF2B5EF4-FFF2-40B4-BE49-F238E27FC236}">
                <a16:creationId xmlns:a16="http://schemas.microsoft.com/office/drawing/2014/main" id="{3B573F24-1AC1-84FA-C1E5-8151DFF9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7" y="4176074"/>
            <a:ext cx="5065313" cy="26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C130860-50CE-773E-00C8-B9A84BE37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32" y="4127271"/>
            <a:ext cx="5065314" cy="26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27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tní víkendové pečení - Víkendové pečení">
            <a:extLst>
              <a:ext uri="{FF2B5EF4-FFF2-40B4-BE49-F238E27FC236}">
                <a16:creationId xmlns:a16="http://schemas.microsoft.com/office/drawing/2014/main" id="{FA718443-3230-D27F-BE4A-96C1C97BED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158135-BD32-A80E-8795-024CBEE0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663300"/>
                </a:solidFill>
                <a:latin typeface="Comic Sans MS" panose="030F0702030302020204" pitchFamily="66" charset="0"/>
              </a:rPr>
              <a:t>17. 5. DEN PEČENÍ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33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8F9EF-D1B4-F21C-03AE-B1189A46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128" y="210364"/>
            <a:ext cx="2000416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  <a:latin typeface="Comic Sans MS" panose="030F0702030302020204" pitchFamily="66" charset="0"/>
              </a:rPr>
              <a:t>18. 5. 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F9BEB8D-63D4-8A18-918A-47F40EE2C04F}"/>
              </a:ext>
            </a:extLst>
          </p:cNvPr>
          <p:cNvSpPr/>
          <p:nvPr/>
        </p:nvSpPr>
        <p:spPr>
          <a:xfrm>
            <a:off x="3970987" y="1660820"/>
            <a:ext cx="936000" cy="9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300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DD9088F-2FD0-6A40-5717-4A8A3016722E}"/>
              </a:ext>
            </a:extLst>
          </p:cNvPr>
          <p:cNvSpPr/>
          <p:nvPr/>
        </p:nvSpPr>
        <p:spPr>
          <a:xfrm>
            <a:off x="5971333" y="1662643"/>
            <a:ext cx="936000" cy="9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CC00CC"/>
                </a:solidFill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4644C30-3CDE-1FA7-7BBF-BF5D1E1FFE27}"/>
              </a:ext>
            </a:extLst>
          </p:cNvPr>
          <p:cNvSpPr/>
          <p:nvPr/>
        </p:nvSpPr>
        <p:spPr>
          <a:xfrm>
            <a:off x="4976714" y="1660820"/>
            <a:ext cx="936000" cy="9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180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8D3F94C-5BEB-5A6A-14F5-24A26CA534FD}"/>
              </a:ext>
            </a:extLst>
          </p:cNvPr>
          <p:cNvSpPr/>
          <p:nvPr/>
        </p:nvSpPr>
        <p:spPr>
          <a:xfrm>
            <a:off x="2309199" y="1673986"/>
            <a:ext cx="936000" cy="9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352835B-2112-8AB0-350B-BF9503D04B27}"/>
              </a:ext>
            </a:extLst>
          </p:cNvPr>
          <p:cNvSpPr/>
          <p:nvPr/>
        </p:nvSpPr>
        <p:spPr>
          <a:xfrm>
            <a:off x="1284302" y="1663760"/>
            <a:ext cx="936000" cy="9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4F216E4-50DA-C1EC-2D77-FC4B3D234889}"/>
              </a:ext>
            </a:extLst>
          </p:cNvPr>
          <p:cNvSpPr/>
          <p:nvPr/>
        </p:nvSpPr>
        <p:spPr>
          <a:xfrm>
            <a:off x="6982723" y="1659284"/>
            <a:ext cx="936000" cy="9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6F4316A-1B81-5767-FA3F-5DEE27F3CF28}"/>
              </a:ext>
            </a:extLst>
          </p:cNvPr>
          <p:cNvSpPr/>
          <p:nvPr/>
        </p:nvSpPr>
        <p:spPr>
          <a:xfrm>
            <a:off x="7983537" y="1648792"/>
            <a:ext cx="936000" cy="9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3949967-5610-02BA-4EE7-1E17F885320B}"/>
              </a:ext>
            </a:extLst>
          </p:cNvPr>
          <p:cNvSpPr/>
          <p:nvPr/>
        </p:nvSpPr>
        <p:spPr>
          <a:xfrm>
            <a:off x="9019875" y="1659284"/>
            <a:ext cx="936000" cy="9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280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847E30E-0D48-24DD-8ED1-1D26C1F7248E}"/>
              </a:ext>
            </a:extLst>
          </p:cNvPr>
          <p:cNvSpPr/>
          <p:nvPr/>
        </p:nvSpPr>
        <p:spPr>
          <a:xfrm>
            <a:off x="10020689" y="1648792"/>
            <a:ext cx="936000" cy="9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85D1E5B-3B01-680F-58FD-773A63C76C5B}"/>
              </a:ext>
            </a:extLst>
          </p:cNvPr>
          <p:cNvSpPr/>
          <p:nvPr/>
        </p:nvSpPr>
        <p:spPr>
          <a:xfrm>
            <a:off x="11021503" y="1648792"/>
            <a:ext cx="936000" cy="9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E853DE9-1E1C-A61F-62F8-0729061367BF}"/>
              </a:ext>
            </a:extLst>
          </p:cNvPr>
          <p:cNvSpPr/>
          <p:nvPr/>
        </p:nvSpPr>
        <p:spPr>
          <a:xfrm>
            <a:off x="277479" y="1663760"/>
            <a:ext cx="936000" cy="93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rgbClr val="CC00CC"/>
                </a:solidFill>
                <a:latin typeface="Comic Sans MS" panose="030F0702030302020204" pitchFamily="66" charset="0"/>
              </a:rPr>
              <a:t>240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D694709-BCEE-AA42-59A7-2CB504AC5078}"/>
              </a:ext>
            </a:extLst>
          </p:cNvPr>
          <p:cNvSpPr txBox="1"/>
          <p:nvPr/>
        </p:nvSpPr>
        <p:spPr>
          <a:xfrm>
            <a:off x="368080" y="3148599"/>
            <a:ext cx="27468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60 x 5 = P            </a:t>
            </a:r>
          </a:p>
          <a:p>
            <a:endParaRPr lang="cs-CZ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cs-CZ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7 x 40 = Á                  </a:t>
            </a:r>
          </a:p>
          <a:p>
            <a:endParaRPr lang="cs-CZ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cs-CZ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 x 30 = D            </a:t>
            </a:r>
          </a:p>
          <a:p>
            <a:endParaRPr lang="cs-CZ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cs-CZ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90 x 2 = O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5A9AC76-2FB7-CF57-57CA-B7BB1C07C11F}"/>
              </a:ext>
            </a:extLst>
          </p:cNvPr>
          <p:cNvSpPr txBox="1"/>
          <p:nvPr/>
        </p:nvSpPr>
        <p:spPr>
          <a:xfrm>
            <a:off x="3225828" y="2748044"/>
            <a:ext cx="497221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240 : 60 = Í           </a:t>
            </a:r>
          </a:p>
          <a:p>
            <a:endParaRPr lang="cs-CZ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cs-CZ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300 : 50 = E</a:t>
            </a:r>
          </a:p>
          <a:p>
            <a:endParaRPr lang="cs-CZ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cs-CZ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180 : 3  = N</a:t>
            </a:r>
          </a:p>
          <a:p>
            <a:endParaRPr lang="cs-CZ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cs-CZ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100 : 20 = T</a:t>
            </a:r>
          </a:p>
          <a:p>
            <a:endParaRPr lang="cs-CZ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cs-CZ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560 :  8 = Č     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09DE461-5F40-AE44-556E-053DA56AC6F2}"/>
              </a:ext>
            </a:extLst>
          </p:cNvPr>
          <p:cNvSpPr/>
          <p:nvPr/>
        </p:nvSpPr>
        <p:spPr>
          <a:xfrm>
            <a:off x="7129083" y="1793950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Í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58837B48-ABDC-0CB3-5653-CE550805F7DE}"/>
              </a:ext>
            </a:extLst>
          </p:cNvPr>
          <p:cNvSpPr/>
          <p:nvPr/>
        </p:nvSpPr>
        <p:spPr>
          <a:xfrm>
            <a:off x="10202015" y="1792792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359579B9-6C77-124D-5D05-148A92C14A46}"/>
              </a:ext>
            </a:extLst>
          </p:cNvPr>
          <p:cNvSpPr/>
          <p:nvPr/>
        </p:nvSpPr>
        <p:spPr>
          <a:xfrm>
            <a:off x="9163875" y="1803284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Á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9416DED3-80A0-94AE-F6C3-4ACEAE476C91}"/>
              </a:ext>
            </a:extLst>
          </p:cNvPr>
          <p:cNvSpPr/>
          <p:nvPr/>
        </p:nvSpPr>
        <p:spPr>
          <a:xfrm>
            <a:off x="8127537" y="1803284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91F9057-02A9-A372-E1C8-733D3145BB4F}"/>
              </a:ext>
            </a:extLst>
          </p:cNvPr>
          <p:cNvSpPr/>
          <p:nvPr/>
        </p:nvSpPr>
        <p:spPr>
          <a:xfrm>
            <a:off x="11202829" y="1792792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Í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709DDA02-EC73-6C8B-4D30-4DF07FDBF88A}"/>
              </a:ext>
            </a:extLst>
          </p:cNvPr>
          <p:cNvSpPr/>
          <p:nvPr/>
        </p:nvSpPr>
        <p:spPr>
          <a:xfrm>
            <a:off x="6121120" y="1792792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Č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4741ABF5-52B7-1D7A-B697-79252E5C87F8}"/>
              </a:ext>
            </a:extLst>
          </p:cNvPr>
          <p:cNvSpPr/>
          <p:nvPr/>
        </p:nvSpPr>
        <p:spPr>
          <a:xfrm>
            <a:off x="5120714" y="1809104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E85B425A-F971-1367-9296-613888A85A75}"/>
              </a:ext>
            </a:extLst>
          </p:cNvPr>
          <p:cNvSpPr/>
          <p:nvPr/>
        </p:nvSpPr>
        <p:spPr>
          <a:xfrm>
            <a:off x="4124912" y="1803284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4CD9BAB9-C6D0-FA46-2843-512A1FE2B3DB}"/>
              </a:ext>
            </a:extLst>
          </p:cNvPr>
          <p:cNvSpPr/>
          <p:nvPr/>
        </p:nvSpPr>
        <p:spPr>
          <a:xfrm>
            <a:off x="2446878" y="1792792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C8D8E17A-9C92-EA71-0F1F-C9AA5DEEC73E}"/>
              </a:ext>
            </a:extLst>
          </p:cNvPr>
          <p:cNvSpPr/>
          <p:nvPr/>
        </p:nvSpPr>
        <p:spPr>
          <a:xfrm>
            <a:off x="1417501" y="1803284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CC00CC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0DCB2A52-DE75-EC6A-7546-D78DC2AC4C7D}"/>
              </a:ext>
            </a:extLst>
          </p:cNvPr>
          <p:cNvSpPr/>
          <p:nvPr/>
        </p:nvSpPr>
        <p:spPr>
          <a:xfrm>
            <a:off x="409726" y="1803284"/>
            <a:ext cx="648000" cy="6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rgbClr val="CC00CC"/>
                </a:solidFill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3076" name="Picture 4" descr="Více než 10 ilustrací Počítání a Čísla zdarma">
            <a:extLst>
              <a:ext uri="{FF2B5EF4-FFF2-40B4-BE49-F238E27FC236}">
                <a16:creationId xmlns:a16="http://schemas.microsoft.com/office/drawing/2014/main" id="{8179ADD2-9880-6BC5-1887-65B47D6B1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20" y="3045464"/>
            <a:ext cx="4972216" cy="33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 je to ozáření sluneční | hobbytec.cz">
            <a:extLst>
              <a:ext uri="{FF2B5EF4-FFF2-40B4-BE49-F238E27FC236}">
                <a16:creationId xmlns:a16="http://schemas.microsoft.com/office/drawing/2014/main" id="{7BA28406-7133-F1B7-7B67-6DAE04F6C8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704F3E-82F1-34A1-CA13-C8B19B33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9900"/>
                </a:solidFill>
                <a:latin typeface="Comic Sans MS" panose="030F0702030302020204" pitchFamily="66" charset="0"/>
              </a:rPr>
              <a:t>19. 5. DEN SLUNEČNÍCH PAPRSKŮ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520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0B3D8F-6EBB-B193-477D-A6EB04CB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" y="551728"/>
            <a:ext cx="4640784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100" b="1" kern="1200" dirty="0">
                <a:solidFill>
                  <a:srgbClr val="FF5050"/>
                </a:solidFill>
                <a:latin typeface="Comic Sans MS" panose="030F0702030302020204" pitchFamily="66" charset="0"/>
              </a:rPr>
              <a:t>20. 5.</a:t>
            </a:r>
            <a:br>
              <a:rPr lang="cs-CZ" sz="6100" b="1" dirty="0">
                <a:solidFill>
                  <a:srgbClr val="FF5050"/>
                </a:solidFill>
                <a:latin typeface="Comic Sans MS" panose="030F0702030302020204" pitchFamily="66" charset="0"/>
              </a:rPr>
            </a:br>
            <a:r>
              <a:rPr lang="en-US" sz="6100" b="1" kern="1200" dirty="0">
                <a:solidFill>
                  <a:srgbClr val="FF5050"/>
                </a:solidFill>
                <a:latin typeface="Comic Sans MS" panose="030F0702030302020204" pitchFamily="66" charset="0"/>
              </a:rPr>
              <a:t>DEN MEDITACE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editasi Anakanak Yoga Anakanak Kelas Olahraga Taman Kanakkanak Pelatihan  Anak Yang Menyenangkan Kartun Kelompok Meditasi Sehat Ilustrasi Vektor Yang  Layak Ilustrasi Stok - Unduh Gambar Sekarang - iStock">
            <a:extLst>
              <a:ext uri="{FF2B5EF4-FFF2-40B4-BE49-F238E27FC236}">
                <a16:creationId xmlns:a16="http://schemas.microsoft.com/office/drawing/2014/main" id="{1CF07A1D-7FCB-0B70-CB29-4869F915B4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50899"/>
            <a:ext cx="7214616" cy="432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07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D6D8B-2C3D-BC1A-FAD6-5D3233C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462" y="1192061"/>
            <a:ext cx="5082314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339966"/>
                </a:solidFill>
                <a:latin typeface="Comic Sans MS" panose="030F0702030302020204" pitchFamily="66" charset="0"/>
              </a:rPr>
              <a:t>21.5. DEN ČAJE</a:t>
            </a:r>
          </a:p>
        </p:txBody>
      </p:sp>
      <p:pic>
        <p:nvPicPr>
          <p:cNvPr id="1026" name="Picture 2" descr="Když čaj, tak ovocný a sáčkový. Nejvíce ho Češi pijí na zahřátí a při  zdravotních potížích | simar.cz">
            <a:extLst>
              <a:ext uri="{FF2B5EF4-FFF2-40B4-BE49-F238E27FC236}">
                <a16:creationId xmlns:a16="http://schemas.microsoft.com/office/drawing/2014/main" id="{C952E5E3-AEA0-57AF-8D15-71C3E736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8" y="937835"/>
            <a:ext cx="6464190" cy="54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rní detox: Nenaleťte každému &quot;zaručenému&quot; nápadu | uLékaře.cz">
            <a:extLst>
              <a:ext uri="{FF2B5EF4-FFF2-40B4-BE49-F238E27FC236}">
                <a16:creationId xmlns:a16="http://schemas.microsoft.com/office/drawing/2014/main" id="{6952DC2D-5DD9-75DE-48F8-24A0CFF5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69" y="2146817"/>
            <a:ext cx="5082314" cy="407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74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4632D-9A90-00D8-CD4D-3B0548E8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8080"/>
                </a:solidFill>
                <a:latin typeface="Comic Sans MS" panose="030F0702030302020204" pitchFamily="66" charset="0"/>
              </a:rPr>
              <a:t>23. 5. DEN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45AB9-44F9-78F5-41C0-2694BB64D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LENGAU - Magnet 3D 7x9cm-mořská želva(25)">
            <a:extLst>
              <a:ext uri="{FF2B5EF4-FFF2-40B4-BE49-F238E27FC236}">
                <a16:creationId xmlns:a16="http://schemas.microsoft.com/office/drawing/2014/main" id="{F87F9F90-1B55-8F99-563E-C18FDD878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31" y="1919795"/>
            <a:ext cx="5748969" cy="469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k chovat želvu zelenavou | Super zoo">
            <a:extLst>
              <a:ext uri="{FF2B5EF4-FFF2-40B4-BE49-F238E27FC236}">
                <a16:creationId xmlns:a16="http://schemas.microsoft.com/office/drawing/2014/main" id="{FBF1790E-562B-C533-4BEC-26A96199A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795"/>
            <a:ext cx="6236596" cy="46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urtle 1 Group Ceramic Pool Mosaic - Blue Water Pool Mosaics">
            <a:extLst>
              <a:ext uri="{FF2B5EF4-FFF2-40B4-BE49-F238E27FC236}">
                <a16:creationId xmlns:a16="http://schemas.microsoft.com/office/drawing/2014/main" id="{14BE21FE-9997-4D40-D0EA-C1CE921F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6941" y="284343"/>
            <a:ext cx="1638326" cy="154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83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9C9DC-06EF-CC72-2F35-42C52AF5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39198"/>
            <a:ext cx="5644763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996633"/>
                </a:solidFill>
                <a:latin typeface="Comic Sans MS" panose="030F0702030302020204" pitchFamily="66" charset="0"/>
              </a:rPr>
              <a:t>24. 5. </a:t>
            </a:r>
            <a:br>
              <a:rPr lang="cs-CZ" b="1" dirty="0">
                <a:solidFill>
                  <a:srgbClr val="996633"/>
                </a:solidFill>
                <a:latin typeface="Comic Sans MS" panose="030F0702030302020204" pitchFamily="66" charset="0"/>
              </a:rPr>
            </a:br>
            <a:r>
              <a:rPr lang="cs-CZ" b="1" dirty="0">
                <a:solidFill>
                  <a:srgbClr val="996633"/>
                </a:solidFill>
                <a:latin typeface="Comic Sans MS" panose="030F0702030302020204" pitchFamily="66" charset="0"/>
              </a:rPr>
              <a:t>DEN BRATRŮ</a:t>
            </a:r>
          </a:p>
        </p:txBody>
      </p:sp>
      <p:pic>
        <p:nvPicPr>
          <p:cNvPr id="3078" name="Picture 6" descr="Markéta bráchové v rámu">
            <a:extLst>
              <a:ext uri="{FF2B5EF4-FFF2-40B4-BE49-F238E27FC236}">
                <a16:creationId xmlns:a16="http://schemas.microsoft.com/office/drawing/2014/main" id="{19F58180-F1B5-BD8F-D5BA-4F6A65E15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19294"/>
          <a:stretch/>
        </p:blipFill>
        <p:spPr bwMode="auto">
          <a:xfrm>
            <a:off x="541352" y="0"/>
            <a:ext cx="5644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09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idé narození ve znamení Býka">
            <a:extLst>
              <a:ext uri="{FF2B5EF4-FFF2-40B4-BE49-F238E27FC236}">
                <a16:creationId xmlns:a16="http://schemas.microsoft.com/office/drawing/2014/main" id="{8FECACF6-0DDB-8D9E-81E4-5F5363E1C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12275"/>
          <a:stretch/>
        </p:blipFill>
        <p:spPr bwMode="auto">
          <a:xfrm>
            <a:off x="-26059" y="4061087"/>
            <a:ext cx="4090130" cy="27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namení zvěrokruhu Blíženci - vzdušné znamení pod vlivem planety Merkur">
            <a:extLst>
              <a:ext uri="{FF2B5EF4-FFF2-40B4-BE49-F238E27FC236}">
                <a16:creationId xmlns:a16="http://schemas.microsoft.com/office/drawing/2014/main" id="{F869C549-D4D6-E448-A92E-BF1FE85C9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9618"/>
          <a:stretch/>
        </p:blipFill>
        <p:spPr bwMode="auto">
          <a:xfrm>
            <a:off x="7867815" y="3743005"/>
            <a:ext cx="3689405" cy="29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ěsíční horoskop na KVĚTEN 2021 - Astrohled - Kartáři a Astrologové jen pro  Vás!">
            <a:extLst>
              <a:ext uri="{FF2B5EF4-FFF2-40B4-BE49-F238E27FC236}">
                <a16:creationId xmlns:a16="http://schemas.microsoft.com/office/drawing/2014/main" id="{2CAFBBE5-E3B2-20A5-D3EF-2C7D0C04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61" y="2113311"/>
            <a:ext cx="4271901" cy="19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0472482-6706-9675-D387-D6BE9DE9D4B9}"/>
              </a:ext>
            </a:extLst>
          </p:cNvPr>
          <p:cNvSpPr txBox="1"/>
          <p:nvPr/>
        </p:nvSpPr>
        <p:spPr>
          <a:xfrm>
            <a:off x="374165" y="498715"/>
            <a:ext cx="3289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latin typeface="Comic Sans MS" panose="030F0702030302020204" pitchFamily="66" charset="0"/>
              </a:rPr>
              <a:t>21. 4. – 21. 5.</a:t>
            </a:r>
          </a:p>
          <a:p>
            <a:pPr algn="ctr"/>
            <a:r>
              <a:rPr lang="cs-CZ" sz="3200" b="1" dirty="0">
                <a:latin typeface="Comic Sans MS" panose="030F0702030302020204" pitchFamily="66" charset="0"/>
              </a:rPr>
              <a:t>BÝK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ABC9991-29A2-7031-A956-6EFA177323B4}"/>
              </a:ext>
            </a:extLst>
          </p:cNvPr>
          <p:cNvSpPr txBox="1"/>
          <p:nvPr/>
        </p:nvSpPr>
        <p:spPr>
          <a:xfrm>
            <a:off x="7808181" y="498715"/>
            <a:ext cx="38086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atin typeface="Comic Sans MS" panose="030F0702030302020204" pitchFamily="66" charset="0"/>
              </a:rPr>
              <a:t>22. 5. – 21. 6.</a:t>
            </a:r>
          </a:p>
          <a:p>
            <a:pPr algn="ctr"/>
            <a:r>
              <a:rPr lang="cs-CZ" sz="3200" b="1" dirty="0">
                <a:latin typeface="Comic Sans MS" panose="030F0702030302020204" pitchFamily="66" charset="0"/>
              </a:rPr>
              <a:t>BLÍŽENCI</a:t>
            </a:r>
          </a:p>
        </p:txBody>
      </p:sp>
      <p:pic>
        <p:nvPicPr>
          <p:cNvPr id="2052" name="Picture 4" descr="Blíženci (znamení) – Wikipedie">
            <a:extLst>
              <a:ext uri="{FF2B5EF4-FFF2-40B4-BE49-F238E27FC236}">
                <a16:creationId xmlns:a16="http://schemas.microsoft.com/office/drawing/2014/main" id="{4A144223-A03A-B93E-C120-745B0D3F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68" y="1714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eran (znamení) – Wikipedie">
            <a:extLst>
              <a:ext uri="{FF2B5EF4-FFF2-40B4-BE49-F238E27FC236}">
                <a16:creationId xmlns:a16="http://schemas.microsoft.com/office/drawing/2014/main" id="{0B440012-D068-1DD8-9E6E-96DFB40F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6" y="166139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66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67D16-0D01-0159-F89A-21DDFA6B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268" y="280619"/>
            <a:ext cx="8069344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omic Sans MS" panose="030F0702030302020204" pitchFamily="66" charset="0"/>
              </a:rPr>
              <a:t>25. 5. DEN RUČNÍKŮ</a:t>
            </a:r>
          </a:p>
        </p:txBody>
      </p:sp>
      <p:pic>
        <p:nvPicPr>
          <p:cNvPr id="4098" name="Picture 2" descr="Froté uterák &quot;50x100 cm&quot; &gt; biela - REPRE - reklamné predmety">
            <a:extLst>
              <a:ext uri="{FF2B5EF4-FFF2-40B4-BE49-F238E27FC236}">
                <a16:creationId xmlns:a16="http://schemas.microsoft.com/office/drawing/2014/main" id="{B286403A-97D2-91E3-EFCF-062A4B89A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22262"/>
          <a:stretch/>
        </p:blipFill>
        <p:spPr bwMode="auto">
          <a:xfrm>
            <a:off x="7389435" y="0"/>
            <a:ext cx="4308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C8Q8FJ Rucnikovy den 2020 (Event Cache) in Jihomoravský kraj, Czechia  created by Schtuppel ET">
            <a:extLst>
              <a:ext uri="{FF2B5EF4-FFF2-40B4-BE49-F238E27FC236}">
                <a16:creationId xmlns:a16="http://schemas.microsoft.com/office/drawing/2014/main" id="{C181D0BB-81A0-AD0F-AB54-E374D08E9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28" y="1590747"/>
            <a:ext cx="4835951" cy="48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99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5DC48-5CF9-364A-F036-B99EA3E4E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14245" cy="237012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92D050"/>
                </a:solidFill>
                <a:latin typeface="Comic Sans MS" panose="030F0702030302020204" pitchFamily="66" charset="0"/>
              </a:rPr>
              <a:t>26. 5. </a:t>
            </a:r>
            <a:br>
              <a:rPr lang="cs-CZ" b="1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r>
              <a:rPr lang="cs-CZ" b="1" dirty="0">
                <a:solidFill>
                  <a:srgbClr val="92D050"/>
                </a:solidFill>
                <a:latin typeface="Comic Sans MS" panose="030F0702030302020204" pitchFamily="66" charset="0"/>
              </a:rPr>
              <a:t>DEN</a:t>
            </a:r>
            <a:br>
              <a:rPr lang="cs-CZ" b="1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r>
              <a:rPr lang="cs-CZ" b="1" dirty="0">
                <a:solidFill>
                  <a:srgbClr val="92D050"/>
                </a:solidFill>
                <a:latin typeface="Comic Sans MS" panose="030F0702030302020204" pitchFamily="66" charset="0"/>
              </a:rPr>
              <a:t>PAPÍROVÝCH </a:t>
            </a:r>
            <a:br>
              <a:rPr lang="cs-CZ" b="1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r>
              <a:rPr lang="cs-CZ" b="1" dirty="0">
                <a:solidFill>
                  <a:srgbClr val="92D050"/>
                </a:solidFill>
                <a:latin typeface="Comic Sans MS" panose="030F0702030302020204" pitchFamily="66" charset="0"/>
              </a:rPr>
              <a:t>VLAŠTOVEK</a:t>
            </a:r>
          </a:p>
        </p:txBody>
      </p:sp>
      <p:pic>
        <p:nvPicPr>
          <p:cNvPr id="5122" name="Picture 2" descr="10 Papírové vlaštovky ideas | vlaštovka, papír, origami papír">
            <a:extLst>
              <a:ext uri="{FF2B5EF4-FFF2-40B4-BE49-F238E27FC236}">
                <a16:creationId xmlns:a16="http://schemas.microsoft.com/office/drawing/2014/main" id="{325F7A6F-BEE7-FF52-63D6-0AF7A12B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03" y="0"/>
            <a:ext cx="5224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ákladní škola Divišov: Soutěž papírových vlaštovek">
            <a:extLst>
              <a:ext uri="{FF2B5EF4-FFF2-40B4-BE49-F238E27FC236}">
                <a16:creationId xmlns:a16="http://schemas.microsoft.com/office/drawing/2014/main" id="{9D831363-B020-F1AE-39CB-DD19D3B2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9" y="3063875"/>
            <a:ext cx="553064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91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CE0DE-063F-2BEC-D20F-AF9CCD7D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308" y="261758"/>
            <a:ext cx="818653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  <a:t>28. 5. DEN HAMBURGERŮ</a:t>
            </a:r>
          </a:p>
        </p:txBody>
      </p:sp>
      <p:pic>
        <p:nvPicPr>
          <p:cNvPr id="6148" name="Picture 4" descr="Oblíbený i nenáviděný. Hamburger zná svět už 125 let | Dobrá chuť |  Lidovky.cz">
            <a:extLst>
              <a:ext uri="{FF2B5EF4-FFF2-40B4-BE49-F238E27FC236}">
                <a16:creationId xmlns:a16="http://schemas.microsoft.com/office/drawing/2014/main" id="{7548623A-1492-B285-836B-F145E3AC4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7" y="1981738"/>
            <a:ext cx="671512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626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F380BF-562E-7D66-7B92-B261258C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015414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b="1" kern="1200" dirty="0">
                <a:solidFill>
                  <a:srgbClr val="663300"/>
                </a:solidFill>
                <a:latin typeface="Comic Sans MS" panose="030F0702030302020204" pitchFamily="66" charset="0"/>
              </a:rPr>
              <a:t>29. 5. DEN SUŠENEK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 descr="Inšpekcia si podala poľské výrobky Opavia. Nejde len o piškóty | TREND">
            <a:extLst>
              <a:ext uri="{FF2B5EF4-FFF2-40B4-BE49-F238E27FC236}">
                <a16:creationId xmlns:a16="http://schemas.microsoft.com/office/drawing/2014/main" id="{A5F83E7D-82C0-7DCE-07D8-3E7EBEC3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867" y="769934"/>
            <a:ext cx="7823133" cy="52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159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6ED1A258-8295-B76A-8221-50C491E1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157"/>
            <a:ext cx="7871791" cy="59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EAD47E0-7FDA-6CAF-32A9-E3BC9BD9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41" y="-128056"/>
            <a:ext cx="6755296" cy="1325563"/>
          </a:xfrm>
        </p:spPr>
        <p:txBody>
          <a:bodyPr/>
          <a:lstStyle/>
          <a:p>
            <a:r>
              <a:rPr lang="cs-CZ" b="1" dirty="0">
                <a:latin typeface="Comic Sans MS" panose="030F0702030302020204" pitchFamily="66" charset="0"/>
              </a:rPr>
              <a:t>30. 5. DEN SOUSEDŮ</a:t>
            </a:r>
          </a:p>
        </p:txBody>
      </p:sp>
      <p:pic>
        <p:nvPicPr>
          <p:cNvPr id="8194" name="Picture 2" descr="U sousedů - Deník.cz">
            <a:extLst>
              <a:ext uri="{FF2B5EF4-FFF2-40B4-BE49-F238E27FC236}">
                <a16:creationId xmlns:a16="http://schemas.microsoft.com/office/drawing/2014/main" id="{9816D45F-16FD-5FF1-ADCB-6D26FF06A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867280"/>
            <a:ext cx="48387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65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1DCC0-AD36-E819-A4D4-32F29570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586" y="754739"/>
            <a:ext cx="7431157" cy="1325563"/>
          </a:xfrm>
        </p:spPr>
        <p:txBody>
          <a:bodyPr/>
          <a:lstStyle/>
          <a:p>
            <a:r>
              <a:rPr lang="cs-CZ" b="1" dirty="0">
                <a:solidFill>
                  <a:srgbClr val="FF3300"/>
                </a:solidFill>
                <a:latin typeface="Comic Sans MS" panose="030F0702030302020204" pitchFamily="66" charset="0"/>
              </a:rPr>
              <a:t>31. 5. DEN BEZ TABÁKU</a:t>
            </a:r>
          </a:p>
        </p:txBody>
      </p:sp>
      <p:pic>
        <p:nvPicPr>
          <p:cNvPr id="9218" name="Picture 2" descr="Není k dispozici žádný popis fotky.">
            <a:extLst>
              <a:ext uri="{FF2B5EF4-FFF2-40B4-BE49-F238E27FC236}">
                <a16:creationId xmlns:a16="http://schemas.microsoft.com/office/drawing/2014/main" id="{6BA1DE46-811D-9B34-50F0-05DC5A2E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379" y="2386964"/>
            <a:ext cx="3552659" cy="35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1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▷ Tradiční české lidové pranostiky na každý měsíc v roce">
            <a:extLst>
              <a:ext uri="{FF2B5EF4-FFF2-40B4-BE49-F238E27FC236}">
                <a16:creationId xmlns:a16="http://schemas.microsoft.com/office/drawing/2014/main" id="{3545F0C5-EF93-0B85-5A61-59B8541B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99" y="0"/>
            <a:ext cx="457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▷ Tradiční české lidové pranostiky na každý měsíc v roce">
            <a:extLst>
              <a:ext uri="{FF2B5EF4-FFF2-40B4-BE49-F238E27FC236}">
                <a16:creationId xmlns:a16="http://schemas.microsoft.com/office/drawing/2014/main" id="{760D4E7E-AE7E-81C7-1182-3EDA333C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30" y="0"/>
            <a:ext cx="457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9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7950" y="227561"/>
            <a:ext cx="2124075" cy="1325563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MÁJE</a:t>
            </a:r>
          </a:p>
        </p:txBody>
      </p:sp>
      <p:pic>
        <p:nvPicPr>
          <p:cNvPr id="10242" name="Picture 2" descr="Staročeské máje 2016 Broumy | Foto a video svatební fotografie Čermochovi -  Brou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107950"/>
            <a:ext cx="4419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adobyčice ovládly staročeské tradice : Portál městského obvodu Plzeň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2" y="2618232"/>
            <a:ext cx="6359652" cy="42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34877" y="1162348"/>
            <a:ext cx="632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Tradiční lidová májová slavnost spojená se stavěním májky (ozdobený kmen stromu), tancem a zábavou.</a:t>
            </a:r>
          </a:p>
          <a:p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Koná se v průběhu května a liší se dle oblastí.</a:t>
            </a:r>
          </a:p>
        </p:txBody>
      </p:sp>
    </p:spTree>
    <p:extLst>
      <p:ext uri="{BB962C8B-B14F-4D97-AF65-F5344CB8AC3E}">
        <p14:creationId xmlns:p14="http://schemas.microsoft.com/office/powerpoint/2010/main" val="385272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2975" y="27204"/>
            <a:ext cx="2524125" cy="1325563"/>
          </a:xfrm>
        </p:spPr>
        <p:txBody>
          <a:bodyPr/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Letnice</a:t>
            </a:r>
          </a:p>
        </p:txBody>
      </p:sp>
      <p:pic>
        <p:nvPicPr>
          <p:cNvPr id="11270" name="Picture 6" descr="LETNICE, zapomenutá slavnost, kterou jinde neuvidí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931437"/>
            <a:ext cx="4572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90550" y="1065262"/>
            <a:ext cx="105288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Slaví se padesátý den po Velikonocích, jsou vyvrcholením Velikonoc a oslavují probuzenou přírodu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 její první sklizeň. Jsou spojeny s křesťanskými Svatodušními svátky (seslání Ducha svatého).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Lidé zdobili domy zelenými větvičkami – ochrana domu a dobytka.</a:t>
            </a:r>
          </a:p>
          <a:p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Lidové obyčeje a zvyky: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Jízdy králů (Slovácko)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Otevírání studánek a obchůzka královniček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Střílení ku ptáku</a:t>
            </a:r>
          </a:p>
        </p:txBody>
      </p:sp>
      <p:pic>
        <p:nvPicPr>
          <p:cNvPr id="6146" name="Picture 2" descr="Jízda králů, Vlčnov | Bílé Karpaty - Galerie: Jízda králů Vlčn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2286000"/>
            <a:ext cx="3714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řelba ku ptáku – cesketradice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4572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4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  <a:latin typeface="Comic Sans MS" panose="030F0702030302020204" pitchFamily="66" charset="0"/>
              </a:rPr>
              <a:t>1. květen – Svátek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6175"/>
          </a:xfrm>
        </p:spPr>
        <p:txBody>
          <a:bodyPr/>
          <a:lstStyle/>
          <a:p>
            <a:r>
              <a:rPr lang="cs-CZ" dirty="0">
                <a:latin typeface="Comic Sans MS" panose="030F0702030302020204" pitchFamily="66" charset="0"/>
              </a:rPr>
              <a:t>Mezinárodní svátek pracujících, který se slaví od roku 1890</a:t>
            </a:r>
          </a:p>
          <a:p>
            <a:r>
              <a:rPr lang="cs-CZ" dirty="0">
                <a:latin typeface="Comic Sans MS" panose="030F0702030302020204" pitchFamily="66" charset="0"/>
              </a:rPr>
              <a:t>Vznikl k uctění památky dělníků, kteří zahynuli při střelbě do demonstrantů v americkém Chicagu</a:t>
            </a:r>
          </a:p>
          <a:p>
            <a:endParaRPr lang="cs-CZ" dirty="0">
              <a:latin typeface="Comic Sans MS" panose="030F0702030302020204" pitchFamily="66" charset="0"/>
            </a:endParaRPr>
          </a:p>
          <a:p>
            <a:endParaRPr lang="cs-CZ" dirty="0">
              <a:latin typeface="Comic Sans MS" panose="030F0702030302020204" pitchFamily="66" charset="0"/>
            </a:endParaRPr>
          </a:p>
          <a:p>
            <a:endParaRPr lang="cs-CZ" dirty="0">
              <a:latin typeface="Comic Sans MS" panose="030F0702030302020204" pitchFamily="66" charset="0"/>
            </a:endParaRPr>
          </a:p>
          <a:p>
            <a:endParaRPr lang="cs-CZ" dirty="0">
              <a:latin typeface="Comic Sans MS" panose="030F0702030302020204" pitchFamily="66" charset="0"/>
            </a:endParaRPr>
          </a:p>
          <a:p>
            <a:endParaRPr lang="cs-CZ" dirty="0">
              <a:latin typeface="Comic Sans MS" panose="030F0702030302020204" pitchFamily="66" charset="0"/>
            </a:endParaRPr>
          </a:p>
          <a:p>
            <a:endParaRPr lang="cs-CZ" dirty="0">
              <a:latin typeface="Comic Sans MS" panose="030F0702030302020204" pitchFamily="66" charset="0"/>
            </a:endParaRPr>
          </a:p>
          <a:p>
            <a:r>
              <a:rPr lang="cs-CZ" sz="1400" dirty="0">
                <a:latin typeface="Comic Sans MS" panose="030F0702030302020204" pitchFamily="66" charset="0"/>
                <a:hlinkClick r:id="rId2"/>
              </a:rPr>
              <a:t>https://www.youtube.com/watch?v=kD3DjNRpWaQ</a:t>
            </a:r>
            <a:endParaRPr lang="cs-CZ" sz="1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Dnes je Svátek práce, který se po celém... - Kancelář Evropského parlamentu 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087" y="295955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átní svátek 1. Květen - Svátek práce | Najdise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8" y="3639344"/>
            <a:ext cx="1905000" cy="238125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2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řejeme krásné prožití dnešního svátku všech zamilovaných 1.máje!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9" y="141078"/>
            <a:ext cx="93154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1150" y="1066800"/>
            <a:ext cx="58913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solidFill>
                  <a:srgbClr val="FF00FF"/>
                </a:solidFill>
                <a:latin typeface="Comic Sans MS" panose="030F0702030302020204" pitchFamily="66" charset="0"/>
              </a:rPr>
              <a:t>1. MÁJ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FF"/>
                </a:solidFill>
                <a:latin typeface="Comic Sans MS" panose="030F0702030302020204" pitchFamily="66" charset="0"/>
              </a:rPr>
              <a:t>svátek zamilovaných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FF00FF"/>
                </a:solidFill>
                <a:latin typeface="Comic Sans MS" panose="030F0702030302020204" pitchFamily="66" charset="0"/>
              </a:rPr>
              <a:t>polibek pod rozkvetlým stromem</a:t>
            </a:r>
          </a:p>
        </p:txBody>
      </p:sp>
      <p:pic>
        <p:nvPicPr>
          <p:cNvPr id="3074" name="Picture 2" descr="V první květnový den budou v Poličce předčítat z Máje - Novinky.c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7" t="33304" r="38918" b="29705"/>
          <a:stretch/>
        </p:blipFill>
        <p:spPr bwMode="auto">
          <a:xfrm>
            <a:off x="7800974" y="3524249"/>
            <a:ext cx="3657015" cy="2268000"/>
          </a:xfrm>
          <a:prstGeom prst="rect">
            <a:avLst/>
          </a:prstGeom>
          <a:ln w="190500" cap="sq">
            <a:solidFill>
              <a:srgbClr val="FF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6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1. květen 2004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31825"/>
          </a:xfrm>
        </p:spPr>
        <p:txBody>
          <a:bodyPr/>
          <a:lstStyle/>
          <a:p>
            <a:pPr algn="ctr"/>
            <a:r>
              <a:rPr lang="cs-CZ" dirty="0">
                <a:latin typeface="Comic Sans MS" panose="030F0702030302020204" pitchFamily="66" charset="0"/>
              </a:rPr>
              <a:t>ČR se stala členem Evropské unie</a:t>
            </a:r>
          </a:p>
        </p:txBody>
      </p:sp>
      <p:pic>
        <p:nvPicPr>
          <p:cNvPr id="2050" name="Picture 2" descr="Česko a EU - Novink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5745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746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0070C0"/>
          </a:solidFill>
        </a:ln>
      </a:spPr>
      <a:bodyPr rtlCol="0" anchor="ctr"/>
      <a:lstStyle>
        <a:defPPr algn="ctr">
          <a:defRPr sz="2800" b="1" dirty="0" smtClean="0">
            <a:solidFill>
              <a:srgbClr val="CC00CC"/>
            </a:solidFill>
            <a:latin typeface="Comic Sans MS" panose="030F0702030302020204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BA07360D28864D899D687E912090A7" ma:contentTypeVersion="11" ma:contentTypeDescription="Vytvoří nový dokument" ma:contentTypeScope="" ma:versionID="5d611312d31a929240d17bbd74a4847c">
  <xsd:schema xmlns:xsd="http://www.w3.org/2001/XMLSchema" xmlns:xs="http://www.w3.org/2001/XMLSchema" xmlns:p="http://schemas.microsoft.com/office/2006/metadata/properties" xmlns:ns3="6374db52-6ab2-452f-ac0b-54761161f77c" xmlns:ns4="d37d8f9b-3a2e-418b-b62d-09b9045dfe9b" targetNamespace="http://schemas.microsoft.com/office/2006/metadata/properties" ma:root="true" ma:fieldsID="23322620ce9f61c0d51ce731f12248b9" ns3:_="" ns4:_="">
    <xsd:import namespace="6374db52-6ab2-452f-ac0b-54761161f77c"/>
    <xsd:import namespace="d37d8f9b-3a2e-418b-b62d-09b9045dfe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4db52-6ab2-452f-ac0b-54761161f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d8f9b-3a2e-418b-b62d-09b9045dfe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00B881-49F4-4BAD-88AC-0CA4179CB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74db52-6ab2-452f-ac0b-54761161f77c"/>
    <ds:schemaRef ds:uri="d37d8f9b-3a2e-418b-b62d-09b9045dfe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DD2AF4-AA9B-4A98-9850-0E1164A60757}">
  <ds:schemaRefs>
    <ds:schemaRef ds:uri="6374db52-6ab2-452f-ac0b-54761161f77c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d37d8f9b-3a2e-418b-b62d-09b9045dfe9b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1E6439-1F6D-4E0B-ABC9-0B89150185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589</Words>
  <Application>Microsoft Office PowerPoint</Application>
  <PresentationFormat>Širokoúhlá obrazovka</PresentationFormat>
  <Paragraphs>122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Motiv Office</vt:lpstr>
      <vt:lpstr>Svátky v květnu</vt:lpstr>
      <vt:lpstr>KVĚTEN</vt:lpstr>
      <vt:lpstr>Prezentace aplikace PowerPoint</vt:lpstr>
      <vt:lpstr>Prezentace aplikace PowerPoint</vt:lpstr>
      <vt:lpstr>MÁJE</vt:lpstr>
      <vt:lpstr>Letnice</vt:lpstr>
      <vt:lpstr>1. květen – Svátek práce</vt:lpstr>
      <vt:lpstr>Prezentace aplikace PowerPoint</vt:lpstr>
      <vt:lpstr>1. květen 2004</vt:lpstr>
      <vt:lpstr>5. květen 1945 Květnové  povstání českého lidu</vt:lpstr>
      <vt:lpstr>6. 5. - DEN BEZ DOMÁCÍCH ÚKOLŮ</vt:lpstr>
      <vt:lpstr>8. květen – Den vítězství</vt:lpstr>
      <vt:lpstr>Den matek</vt:lpstr>
      <vt:lpstr>9. 5. - DEN ZTRACENÝCH PONOŽEK</vt:lpstr>
      <vt:lpstr>10. 5. -  DEN BEZ BOT</vt:lpstr>
      <vt:lpstr>DEN, KDY JÍME, CO CHCEME</vt:lpstr>
      <vt:lpstr>Ledoví muži</vt:lpstr>
      <vt:lpstr>12. 5.  Jaký den je dneska k mání? No přece den   </vt:lpstr>
      <vt:lpstr>13. 5.  DEN ŽABÍHO SKÁKÁNÍ</vt:lpstr>
      <vt:lpstr>15. květen - Žofie</vt:lpstr>
      <vt:lpstr>15. květen – DEN RODINY</vt:lpstr>
      <vt:lpstr>16. 5. DEN KRESLENÍ</vt:lpstr>
      <vt:lpstr>17. 5. DEN PEČENÍ</vt:lpstr>
      <vt:lpstr>18. 5.  </vt:lpstr>
      <vt:lpstr>19. 5. DEN SLUNEČNÍCH PAPRSKŮ</vt:lpstr>
      <vt:lpstr>20. 5. DEN MEDITACE</vt:lpstr>
      <vt:lpstr>21.5. DEN ČAJE</vt:lpstr>
      <vt:lpstr>23. 5. DEN </vt:lpstr>
      <vt:lpstr>24. 5.  DEN BRATRŮ</vt:lpstr>
      <vt:lpstr>25. 5. DEN RUČNÍKŮ</vt:lpstr>
      <vt:lpstr>26. 5.  DEN PAPÍROVÝCH  VLAŠTOVEK</vt:lpstr>
      <vt:lpstr>28. 5. DEN HAMBURGERŮ</vt:lpstr>
      <vt:lpstr>29. 5. DEN SUŠENEK</vt:lpstr>
      <vt:lpstr>30. 5. DEN SOUSEDŮ</vt:lpstr>
      <vt:lpstr>31. 5. DEN BEZ TABÁKU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Svátky v květnu</dc:title>
  <dc:creator>Blanka Staňková</dc:creator>
  <cp:lastModifiedBy>Blanka Staňková</cp:lastModifiedBy>
  <cp:revision>20</cp:revision>
  <dcterms:created xsi:type="dcterms:W3CDTF">2021-05-05T11:26:44Z</dcterms:created>
  <dcterms:modified xsi:type="dcterms:W3CDTF">2022-05-12T16:00:43Z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0x01010042BA07360D28864D899D687E912090A7</vt:lpwstr>
  </property>
</Properties>
</file>