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9" r:id="rId13"/>
    <p:sldId id="25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F4E0F-76F8-4F7E-AAC6-0DCFC4F07842}" v="21" dt="2021-02-24T10:54:47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660"/>
  </p:normalViewPr>
  <p:slideViewPr>
    <p:cSldViewPr snapToGrid="0">
      <p:cViewPr>
        <p:scale>
          <a:sx n="85" d="100"/>
          <a:sy n="85" d="100"/>
        </p:scale>
        <p:origin x="1061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Hurdova" userId="4a90b3df-1e2c-4eb0-b922-2d88ab8f5c2b" providerId="ADAL" clId="{2A6F4E0F-76F8-4F7E-AAC6-0DCFC4F07842}"/>
    <pc:docChg chg="undo custSel addSld delSld modSld sldOrd">
      <pc:chgData name="Pavlína Hurdova" userId="4a90b3df-1e2c-4eb0-b922-2d88ab8f5c2b" providerId="ADAL" clId="{2A6F4E0F-76F8-4F7E-AAC6-0DCFC4F07842}" dt="2021-03-03T08:27:19.772" v="1634" actId="1076"/>
      <pc:docMkLst>
        <pc:docMk/>
      </pc:docMkLst>
      <pc:sldChg chg="addSp modSp new mod setBg">
        <pc:chgData name="Pavlína Hurdova" userId="4a90b3df-1e2c-4eb0-b922-2d88ab8f5c2b" providerId="ADAL" clId="{2A6F4E0F-76F8-4F7E-AAC6-0DCFC4F07842}" dt="2021-02-24T09:42:39.278" v="80" actId="113"/>
        <pc:sldMkLst>
          <pc:docMk/>
          <pc:sldMk cId="2519478721" sldId="256"/>
        </pc:sldMkLst>
        <pc:spChg chg="mod">
          <ac:chgData name="Pavlína Hurdova" userId="4a90b3df-1e2c-4eb0-b922-2d88ab8f5c2b" providerId="ADAL" clId="{2A6F4E0F-76F8-4F7E-AAC6-0DCFC4F07842}" dt="2021-02-24T09:42:39.278" v="80" actId="113"/>
          <ac:spMkLst>
            <pc:docMk/>
            <pc:sldMk cId="2519478721" sldId="256"/>
            <ac:spMk id="2" creationId="{A56D2F8B-99D8-40E9-8EC5-956D22B57ADF}"/>
          </ac:spMkLst>
        </pc:spChg>
        <pc:spChg chg="mod">
          <ac:chgData name="Pavlína Hurdova" userId="4a90b3df-1e2c-4eb0-b922-2d88ab8f5c2b" providerId="ADAL" clId="{2A6F4E0F-76F8-4F7E-AAC6-0DCFC4F07842}" dt="2021-02-24T09:42:34.781" v="79" actId="26606"/>
          <ac:spMkLst>
            <pc:docMk/>
            <pc:sldMk cId="2519478721" sldId="256"/>
            <ac:spMk id="3" creationId="{C47CA1D1-0437-40EB-85A7-288DA4342B5A}"/>
          </ac:spMkLst>
        </pc:spChg>
        <pc:spChg chg="add">
          <ac:chgData name="Pavlína Hurdova" userId="4a90b3df-1e2c-4eb0-b922-2d88ab8f5c2b" providerId="ADAL" clId="{2A6F4E0F-76F8-4F7E-AAC6-0DCFC4F07842}" dt="2021-02-24T09:42:34.781" v="79" actId="26606"/>
          <ac:spMkLst>
            <pc:docMk/>
            <pc:sldMk cId="2519478721" sldId="256"/>
            <ac:spMk id="8" creationId="{4E1BEB12-92AF-4445-98AD-4C7756E7C93B}"/>
          </ac:spMkLst>
        </pc:spChg>
        <pc:spChg chg="add">
          <ac:chgData name="Pavlína Hurdova" userId="4a90b3df-1e2c-4eb0-b922-2d88ab8f5c2b" providerId="ADAL" clId="{2A6F4E0F-76F8-4F7E-AAC6-0DCFC4F07842}" dt="2021-02-24T09:42:34.781" v="79" actId="26606"/>
          <ac:spMkLst>
            <pc:docMk/>
            <pc:sldMk cId="2519478721" sldId="256"/>
            <ac:spMk id="10" creationId="{D0522C2C-7B5C-48A7-A969-03941E5D2E76}"/>
          </ac:spMkLst>
        </pc:spChg>
        <pc:spChg chg="add">
          <ac:chgData name="Pavlína Hurdova" userId="4a90b3df-1e2c-4eb0-b922-2d88ab8f5c2b" providerId="ADAL" clId="{2A6F4E0F-76F8-4F7E-AAC6-0DCFC4F07842}" dt="2021-02-24T09:42:34.781" v="79" actId="26606"/>
          <ac:spMkLst>
            <pc:docMk/>
            <pc:sldMk cId="2519478721" sldId="256"/>
            <ac:spMk id="12" creationId="{9C682A1A-5B2D-4111-BBD6-620165633E5B}"/>
          </ac:spMkLst>
        </pc:spChg>
        <pc:spChg chg="add">
          <ac:chgData name="Pavlína Hurdova" userId="4a90b3df-1e2c-4eb0-b922-2d88ab8f5c2b" providerId="ADAL" clId="{2A6F4E0F-76F8-4F7E-AAC6-0DCFC4F07842}" dt="2021-02-24T09:42:34.781" v="79" actId="26606"/>
          <ac:spMkLst>
            <pc:docMk/>
            <pc:sldMk cId="2519478721" sldId="256"/>
            <ac:spMk id="14" creationId="{D6EE29F2-D77F-4BD0-A20B-334D316A1C9D}"/>
          </ac:spMkLst>
        </pc:spChg>
        <pc:spChg chg="add">
          <ac:chgData name="Pavlína Hurdova" userId="4a90b3df-1e2c-4eb0-b922-2d88ab8f5c2b" providerId="ADAL" clId="{2A6F4E0F-76F8-4F7E-AAC6-0DCFC4F07842}" dt="2021-02-24T09:42:34.781" v="79" actId="26606"/>
          <ac:spMkLst>
            <pc:docMk/>
            <pc:sldMk cId="2519478721" sldId="256"/>
            <ac:spMk id="16" creationId="{22D09ED2-868F-42C6-866E-F92E0CEF314F}"/>
          </ac:spMkLst>
        </pc:spChg>
      </pc:sldChg>
      <pc:sldChg chg="addSp modSp new mod">
        <pc:chgData name="Pavlína Hurdova" userId="4a90b3df-1e2c-4eb0-b922-2d88ab8f5c2b" providerId="ADAL" clId="{2A6F4E0F-76F8-4F7E-AAC6-0DCFC4F07842}" dt="2021-02-24T11:02:03.063" v="1627" actId="1076"/>
        <pc:sldMkLst>
          <pc:docMk/>
          <pc:sldMk cId="3039042902" sldId="257"/>
        </pc:sldMkLst>
        <pc:spChg chg="mod">
          <ac:chgData name="Pavlína Hurdova" userId="4a90b3df-1e2c-4eb0-b922-2d88ab8f5c2b" providerId="ADAL" clId="{2A6F4E0F-76F8-4F7E-AAC6-0DCFC4F07842}" dt="2021-02-24T09:42:13.297" v="78" actId="20577"/>
          <ac:spMkLst>
            <pc:docMk/>
            <pc:sldMk cId="3039042902" sldId="257"/>
            <ac:spMk id="2" creationId="{3810C7CE-5FE2-447E-9169-FE1DC193E0DD}"/>
          </ac:spMkLst>
        </pc:spChg>
        <pc:spChg chg="mod">
          <ac:chgData name="Pavlína Hurdova" userId="4a90b3df-1e2c-4eb0-b922-2d88ab8f5c2b" providerId="ADAL" clId="{2A6F4E0F-76F8-4F7E-AAC6-0DCFC4F07842}" dt="2021-02-24T11:02:03.063" v="1627" actId="1076"/>
          <ac:spMkLst>
            <pc:docMk/>
            <pc:sldMk cId="3039042902" sldId="257"/>
            <ac:spMk id="3" creationId="{66EB58A0-8A07-4545-BDD8-A594D7AB50AA}"/>
          </ac:spMkLst>
        </pc:spChg>
        <pc:picChg chg="add mod">
          <ac:chgData name="Pavlína Hurdova" userId="4a90b3df-1e2c-4eb0-b922-2d88ab8f5c2b" providerId="ADAL" clId="{2A6F4E0F-76F8-4F7E-AAC6-0DCFC4F07842}" dt="2021-02-24T09:41:59.327" v="66" actId="14100"/>
          <ac:picMkLst>
            <pc:docMk/>
            <pc:sldMk cId="3039042902" sldId="257"/>
            <ac:picMk id="5" creationId="{D9758C19-DD4B-4D4C-B7F0-C7B09C122BDC}"/>
          </ac:picMkLst>
        </pc:picChg>
      </pc:sldChg>
      <pc:sldChg chg="addSp modSp new mod setBg">
        <pc:chgData name="Pavlína Hurdova" userId="4a90b3df-1e2c-4eb0-b922-2d88ab8f5c2b" providerId="ADAL" clId="{2A6F4E0F-76F8-4F7E-AAC6-0DCFC4F07842}" dt="2021-02-24T09:55:09.604" v="549" actId="1076"/>
        <pc:sldMkLst>
          <pc:docMk/>
          <pc:sldMk cId="2375913157" sldId="258"/>
        </pc:sldMkLst>
        <pc:spChg chg="mod">
          <ac:chgData name="Pavlína Hurdova" userId="4a90b3df-1e2c-4eb0-b922-2d88ab8f5c2b" providerId="ADAL" clId="{2A6F4E0F-76F8-4F7E-AAC6-0DCFC4F07842}" dt="2021-02-24T09:55:09.604" v="549" actId="1076"/>
          <ac:spMkLst>
            <pc:docMk/>
            <pc:sldMk cId="2375913157" sldId="258"/>
            <ac:spMk id="2" creationId="{69B8E72B-1DD4-42DA-AD03-016D8E57D134}"/>
          </ac:spMkLst>
        </pc:spChg>
        <pc:spChg chg="mod">
          <ac:chgData name="Pavlína Hurdova" userId="4a90b3df-1e2c-4eb0-b922-2d88ab8f5c2b" providerId="ADAL" clId="{2A6F4E0F-76F8-4F7E-AAC6-0DCFC4F07842}" dt="2021-02-24T09:53:13.337" v="505" actId="20577"/>
          <ac:spMkLst>
            <pc:docMk/>
            <pc:sldMk cId="2375913157" sldId="258"/>
            <ac:spMk id="3" creationId="{52424561-6BD9-41B5-A89B-75F93BF31D2A}"/>
          </ac:spMkLst>
        </pc:spChg>
        <pc:spChg chg="add mod">
          <ac:chgData name="Pavlína Hurdova" userId="4a90b3df-1e2c-4eb0-b922-2d88ab8f5c2b" providerId="ADAL" clId="{2A6F4E0F-76F8-4F7E-AAC6-0DCFC4F07842}" dt="2021-02-24T09:53:37.107" v="512" actId="164"/>
          <ac:spMkLst>
            <pc:docMk/>
            <pc:sldMk cId="2375913157" sldId="258"/>
            <ac:spMk id="6" creationId="{2F5BA746-C5E0-469A-9865-81FF4D97D36D}"/>
          </ac:spMkLst>
        </pc:spChg>
        <pc:spChg chg="add">
          <ac:chgData name="Pavlína Hurdova" userId="4a90b3df-1e2c-4eb0-b922-2d88ab8f5c2b" providerId="ADAL" clId="{2A6F4E0F-76F8-4F7E-AAC6-0DCFC4F07842}" dt="2021-02-24T09:42:48.862" v="82" actId="26606"/>
          <ac:spMkLst>
            <pc:docMk/>
            <pc:sldMk cId="2375913157" sldId="258"/>
            <ac:spMk id="8" creationId="{1BB867FF-FC45-48F7-8104-F89BE54909F1}"/>
          </ac:spMkLst>
        </pc:spChg>
        <pc:spChg chg="add mod">
          <ac:chgData name="Pavlína Hurdova" userId="4a90b3df-1e2c-4eb0-b922-2d88ab8f5c2b" providerId="ADAL" clId="{2A6F4E0F-76F8-4F7E-AAC6-0DCFC4F07842}" dt="2021-02-24T09:54:38.154" v="521" actId="207"/>
          <ac:spMkLst>
            <pc:docMk/>
            <pc:sldMk cId="2375913157" sldId="258"/>
            <ac:spMk id="9" creationId="{D01EA491-F7B5-4D6A-85AC-E482228005ED}"/>
          </ac:spMkLst>
        </pc:spChg>
        <pc:spChg chg="add">
          <ac:chgData name="Pavlína Hurdova" userId="4a90b3df-1e2c-4eb0-b922-2d88ab8f5c2b" providerId="ADAL" clId="{2A6F4E0F-76F8-4F7E-AAC6-0DCFC4F07842}" dt="2021-02-24T09:42:48.862" v="82" actId="26606"/>
          <ac:spMkLst>
            <pc:docMk/>
            <pc:sldMk cId="2375913157" sldId="258"/>
            <ac:spMk id="10" creationId="{8BB56887-D0D5-4F0C-9E19-7247EB83C8B7}"/>
          </ac:spMkLst>
        </pc:spChg>
        <pc:spChg chg="add">
          <ac:chgData name="Pavlína Hurdova" userId="4a90b3df-1e2c-4eb0-b922-2d88ab8f5c2b" providerId="ADAL" clId="{2A6F4E0F-76F8-4F7E-AAC6-0DCFC4F07842}" dt="2021-02-24T09:42:48.862" v="82" actId="26606"/>
          <ac:spMkLst>
            <pc:docMk/>
            <pc:sldMk cId="2375913157" sldId="258"/>
            <ac:spMk id="12" creationId="{081E4A58-353D-44AE-B2FC-2A74E2E400F7}"/>
          </ac:spMkLst>
        </pc:spChg>
        <pc:grpChg chg="add mod">
          <ac:chgData name="Pavlína Hurdova" userId="4a90b3df-1e2c-4eb0-b922-2d88ab8f5c2b" providerId="ADAL" clId="{2A6F4E0F-76F8-4F7E-AAC6-0DCFC4F07842}" dt="2021-02-24T09:53:37.107" v="512" actId="164"/>
          <ac:grpSpMkLst>
            <pc:docMk/>
            <pc:sldMk cId="2375913157" sldId="258"/>
            <ac:grpSpMk id="7" creationId="{91B1D7F5-993A-4B08-9B95-C9028E6427BB}"/>
          </ac:grpSpMkLst>
        </pc:grpChg>
        <pc:picChg chg="add mod">
          <ac:chgData name="Pavlína Hurdova" userId="4a90b3df-1e2c-4eb0-b922-2d88ab8f5c2b" providerId="ADAL" clId="{2A6F4E0F-76F8-4F7E-AAC6-0DCFC4F07842}" dt="2021-02-24T09:53:37.107" v="512" actId="164"/>
          <ac:picMkLst>
            <pc:docMk/>
            <pc:sldMk cId="2375913157" sldId="258"/>
            <ac:picMk id="5" creationId="{FD2E1884-E5C1-48D6-9F2B-B56596505B95}"/>
          </ac:picMkLst>
        </pc:picChg>
      </pc:sldChg>
      <pc:sldChg chg="addSp modSp new mod setBg">
        <pc:chgData name="Pavlína Hurdova" userId="4a90b3df-1e2c-4eb0-b922-2d88ab8f5c2b" providerId="ADAL" clId="{2A6F4E0F-76F8-4F7E-AAC6-0DCFC4F07842}" dt="2021-02-24T10:06:11.943" v="802" actId="20577"/>
        <pc:sldMkLst>
          <pc:docMk/>
          <pc:sldMk cId="2720713155" sldId="259"/>
        </pc:sldMkLst>
        <pc:spChg chg="mod">
          <ac:chgData name="Pavlína Hurdova" userId="4a90b3df-1e2c-4eb0-b922-2d88ab8f5c2b" providerId="ADAL" clId="{2A6F4E0F-76F8-4F7E-AAC6-0DCFC4F07842}" dt="2021-02-24T09:59:42.445" v="645" actId="113"/>
          <ac:spMkLst>
            <pc:docMk/>
            <pc:sldMk cId="2720713155" sldId="259"/>
            <ac:spMk id="2" creationId="{0C4894DE-22AC-425C-89CA-AB2A8B022938}"/>
          </ac:spMkLst>
        </pc:spChg>
        <pc:spChg chg="mod">
          <ac:chgData name="Pavlína Hurdova" userId="4a90b3df-1e2c-4eb0-b922-2d88ab8f5c2b" providerId="ADAL" clId="{2A6F4E0F-76F8-4F7E-AAC6-0DCFC4F07842}" dt="2021-02-24T10:06:11.943" v="802" actId="20577"/>
          <ac:spMkLst>
            <pc:docMk/>
            <pc:sldMk cId="2720713155" sldId="259"/>
            <ac:spMk id="3" creationId="{FACFC5C5-7A1D-4F85-B63E-BFA6AF2CD460}"/>
          </ac:spMkLst>
        </pc:spChg>
        <pc:spChg chg="add mod">
          <ac:chgData name="Pavlína Hurdova" userId="4a90b3df-1e2c-4eb0-b922-2d88ab8f5c2b" providerId="ADAL" clId="{2A6F4E0F-76F8-4F7E-AAC6-0DCFC4F07842}" dt="2021-02-24T10:06:05.329" v="801" actId="164"/>
          <ac:spMkLst>
            <pc:docMk/>
            <pc:sldMk cId="2720713155" sldId="259"/>
            <ac:spMk id="6" creationId="{FB05D97B-981C-4386-99B2-C204CC4B9D82}"/>
          </ac:spMkLst>
        </pc:spChg>
        <pc:spChg chg="add">
          <ac:chgData name="Pavlína Hurdova" userId="4a90b3df-1e2c-4eb0-b922-2d88ab8f5c2b" providerId="ADAL" clId="{2A6F4E0F-76F8-4F7E-AAC6-0DCFC4F07842}" dt="2021-02-24T09:59:37.277" v="643" actId="26606"/>
          <ac:spMkLst>
            <pc:docMk/>
            <pc:sldMk cId="2720713155" sldId="259"/>
            <ac:spMk id="10" creationId="{201CC55D-ED54-4C5C-95E6-10947BD1103B}"/>
          </ac:spMkLst>
        </pc:spChg>
        <pc:spChg chg="add">
          <ac:chgData name="Pavlína Hurdova" userId="4a90b3df-1e2c-4eb0-b922-2d88ab8f5c2b" providerId="ADAL" clId="{2A6F4E0F-76F8-4F7E-AAC6-0DCFC4F07842}" dt="2021-02-24T09:59:37.277" v="643" actId="26606"/>
          <ac:spMkLst>
            <pc:docMk/>
            <pc:sldMk cId="2720713155" sldId="259"/>
            <ac:spMk id="16" creationId="{3873B707-463F-40B0-8227-E8CC6C67EB25}"/>
          </ac:spMkLst>
        </pc:spChg>
        <pc:spChg chg="add">
          <ac:chgData name="Pavlína Hurdova" userId="4a90b3df-1e2c-4eb0-b922-2d88ab8f5c2b" providerId="ADAL" clId="{2A6F4E0F-76F8-4F7E-AAC6-0DCFC4F07842}" dt="2021-02-24T09:59:37.277" v="643" actId="26606"/>
          <ac:spMkLst>
            <pc:docMk/>
            <pc:sldMk cId="2720713155" sldId="259"/>
            <ac:spMk id="18" creationId="{C13237C8-E62C-4F0D-A318-BD6FB6C2D138}"/>
          </ac:spMkLst>
        </pc:spChg>
        <pc:spChg chg="add">
          <ac:chgData name="Pavlína Hurdova" userId="4a90b3df-1e2c-4eb0-b922-2d88ab8f5c2b" providerId="ADAL" clId="{2A6F4E0F-76F8-4F7E-AAC6-0DCFC4F07842}" dt="2021-02-24T09:59:37.277" v="643" actId="26606"/>
          <ac:spMkLst>
            <pc:docMk/>
            <pc:sldMk cId="2720713155" sldId="259"/>
            <ac:spMk id="20" creationId="{19C9EAEA-39D0-4B0E-A0EB-51E7B26740B1}"/>
          </ac:spMkLst>
        </pc:spChg>
        <pc:grpChg chg="add mod">
          <ac:chgData name="Pavlína Hurdova" userId="4a90b3df-1e2c-4eb0-b922-2d88ab8f5c2b" providerId="ADAL" clId="{2A6F4E0F-76F8-4F7E-AAC6-0DCFC4F07842}" dt="2021-02-24T10:06:05.329" v="801" actId="164"/>
          <ac:grpSpMkLst>
            <pc:docMk/>
            <pc:sldMk cId="2720713155" sldId="259"/>
            <ac:grpSpMk id="7" creationId="{A1CBDB2B-F42B-4F39-B533-9E88D75A88CE}"/>
          </ac:grpSpMkLst>
        </pc:grpChg>
        <pc:grpChg chg="add">
          <ac:chgData name="Pavlína Hurdova" userId="4a90b3df-1e2c-4eb0-b922-2d88ab8f5c2b" providerId="ADAL" clId="{2A6F4E0F-76F8-4F7E-AAC6-0DCFC4F07842}" dt="2021-02-24T09:59:37.277" v="643" actId="26606"/>
          <ac:grpSpMkLst>
            <pc:docMk/>
            <pc:sldMk cId="2720713155" sldId="259"/>
            <ac:grpSpMk id="12" creationId="{1DE889C7-FAD6-4397-98E2-05D503484459}"/>
          </ac:grpSpMkLst>
        </pc:grpChg>
        <pc:picChg chg="add mod">
          <ac:chgData name="Pavlína Hurdova" userId="4a90b3df-1e2c-4eb0-b922-2d88ab8f5c2b" providerId="ADAL" clId="{2A6F4E0F-76F8-4F7E-AAC6-0DCFC4F07842}" dt="2021-02-24T10:06:05.329" v="801" actId="164"/>
          <ac:picMkLst>
            <pc:docMk/>
            <pc:sldMk cId="2720713155" sldId="259"/>
            <ac:picMk id="5" creationId="{C721082B-A955-4142-92C7-BAC1A3A02DB9}"/>
          </ac:picMkLst>
        </pc:picChg>
      </pc:sldChg>
      <pc:sldChg chg="addSp modSp new mod ord">
        <pc:chgData name="Pavlína Hurdova" userId="4a90b3df-1e2c-4eb0-b922-2d88ab8f5c2b" providerId="ADAL" clId="{2A6F4E0F-76F8-4F7E-AAC6-0DCFC4F07842}" dt="2021-02-24T10:16:46.570" v="1006" actId="962"/>
        <pc:sldMkLst>
          <pc:docMk/>
          <pc:sldMk cId="567692635" sldId="260"/>
        </pc:sldMkLst>
        <pc:spChg chg="mod">
          <ac:chgData name="Pavlína Hurdova" userId="4a90b3df-1e2c-4eb0-b922-2d88ab8f5c2b" providerId="ADAL" clId="{2A6F4E0F-76F8-4F7E-AAC6-0DCFC4F07842}" dt="2021-02-24T10:06:23.748" v="808" actId="113"/>
          <ac:spMkLst>
            <pc:docMk/>
            <pc:sldMk cId="567692635" sldId="260"/>
            <ac:spMk id="2" creationId="{1433E5D5-2405-4A5F-B21C-2E1F7752996A}"/>
          </ac:spMkLst>
        </pc:spChg>
        <pc:spChg chg="mod">
          <ac:chgData name="Pavlína Hurdova" userId="4a90b3df-1e2c-4eb0-b922-2d88ab8f5c2b" providerId="ADAL" clId="{2A6F4E0F-76F8-4F7E-AAC6-0DCFC4F07842}" dt="2021-02-24T10:10:48.482" v="1002" actId="20577"/>
          <ac:spMkLst>
            <pc:docMk/>
            <pc:sldMk cId="567692635" sldId="260"/>
            <ac:spMk id="3" creationId="{7ECCF807-2104-4816-823E-96731592A4CF}"/>
          </ac:spMkLst>
        </pc:spChg>
        <pc:picChg chg="add mod">
          <ac:chgData name="Pavlína Hurdova" userId="4a90b3df-1e2c-4eb0-b922-2d88ab8f5c2b" providerId="ADAL" clId="{2A6F4E0F-76F8-4F7E-AAC6-0DCFC4F07842}" dt="2021-02-24T10:16:46.570" v="1006" actId="962"/>
          <ac:picMkLst>
            <pc:docMk/>
            <pc:sldMk cId="567692635" sldId="260"/>
            <ac:picMk id="5" creationId="{6F1121CD-13E3-4C8D-9654-15E13597F5F9}"/>
          </ac:picMkLst>
        </pc:picChg>
      </pc:sldChg>
      <pc:sldChg chg="add">
        <pc:chgData name="Pavlína Hurdova" userId="4a90b3df-1e2c-4eb0-b922-2d88ab8f5c2b" providerId="ADAL" clId="{2A6F4E0F-76F8-4F7E-AAC6-0DCFC4F07842}" dt="2021-02-24T10:08:37.590" v="962"/>
        <pc:sldMkLst>
          <pc:docMk/>
          <pc:sldMk cId="3692779991" sldId="261"/>
        </pc:sldMkLst>
      </pc:sldChg>
      <pc:sldChg chg="add">
        <pc:chgData name="Pavlína Hurdova" userId="4a90b3df-1e2c-4eb0-b922-2d88ab8f5c2b" providerId="ADAL" clId="{2A6F4E0F-76F8-4F7E-AAC6-0DCFC4F07842}" dt="2021-02-24T10:08:53.097" v="963"/>
        <pc:sldMkLst>
          <pc:docMk/>
          <pc:sldMk cId="3334172809" sldId="262"/>
        </pc:sldMkLst>
      </pc:sldChg>
      <pc:sldChg chg="add ord">
        <pc:chgData name="Pavlína Hurdova" userId="4a90b3df-1e2c-4eb0-b922-2d88ab8f5c2b" providerId="ADAL" clId="{2A6F4E0F-76F8-4F7E-AAC6-0DCFC4F07842}" dt="2021-02-24T10:09:24.616" v="968"/>
        <pc:sldMkLst>
          <pc:docMk/>
          <pc:sldMk cId="37410791" sldId="263"/>
        </pc:sldMkLst>
      </pc:sldChg>
      <pc:sldChg chg="add del">
        <pc:chgData name="Pavlína Hurdova" userId="4a90b3df-1e2c-4eb0-b922-2d88ab8f5c2b" providerId="ADAL" clId="{2A6F4E0F-76F8-4F7E-AAC6-0DCFC4F07842}" dt="2021-02-24T10:09:15.087" v="965" actId="47"/>
        <pc:sldMkLst>
          <pc:docMk/>
          <pc:sldMk cId="2155616282" sldId="263"/>
        </pc:sldMkLst>
      </pc:sldChg>
      <pc:sldChg chg="add">
        <pc:chgData name="Pavlína Hurdova" userId="4a90b3df-1e2c-4eb0-b922-2d88ab8f5c2b" providerId="ADAL" clId="{2A6F4E0F-76F8-4F7E-AAC6-0DCFC4F07842}" dt="2021-02-24T10:09:38.053" v="969"/>
        <pc:sldMkLst>
          <pc:docMk/>
          <pc:sldMk cId="1153024364" sldId="264"/>
        </pc:sldMkLst>
      </pc:sldChg>
      <pc:sldChg chg="add">
        <pc:chgData name="Pavlína Hurdova" userId="4a90b3df-1e2c-4eb0-b922-2d88ab8f5c2b" providerId="ADAL" clId="{2A6F4E0F-76F8-4F7E-AAC6-0DCFC4F07842}" dt="2021-02-24T10:09:59.637" v="970"/>
        <pc:sldMkLst>
          <pc:docMk/>
          <pc:sldMk cId="1872873882" sldId="265"/>
        </pc:sldMkLst>
      </pc:sldChg>
      <pc:sldChg chg="add">
        <pc:chgData name="Pavlína Hurdova" userId="4a90b3df-1e2c-4eb0-b922-2d88ab8f5c2b" providerId="ADAL" clId="{2A6F4E0F-76F8-4F7E-AAC6-0DCFC4F07842}" dt="2021-02-24T10:10:20.352" v="971"/>
        <pc:sldMkLst>
          <pc:docMk/>
          <pc:sldMk cId="1849566063" sldId="267"/>
        </pc:sldMkLst>
      </pc:sldChg>
      <pc:sldChg chg="addSp delSp modSp new mod ord">
        <pc:chgData name="Pavlína Hurdova" userId="4a90b3df-1e2c-4eb0-b922-2d88ab8f5c2b" providerId="ADAL" clId="{2A6F4E0F-76F8-4F7E-AAC6-0DCFC4F07842}" dt="2021-03-03T08:27:19.772" v="1634" actId="1076"/>
        <pc:sldMkLst>
          <pc:docMk/>
          <pc:sldMk cId="242466591" sldId="268"/>
        </pc:sldMkLst>
        <pc:spChg chg="mod">
          <ac:chgData name="Pavlína Hurdova" userId="4a90b3df-1e2c-4eb0-b922-2d88ab8f5c2b" providerId="ADAL" clId="{2A6F4E0F-76F8-4F7E-AAC6-0DCFC4F07842}" dt="2021-02-24T10:17:02.354" v="1019" actId="20577"/>
          <ac:spMkLst>
            <pc:docMk/>
            <pc:sldMk cId="242466591" sldId="268"/>
            <ac:spMk id="2" creationId="{42E3286F-75AB-4375-8831-0589BA5BA250}"/>
          </ac:spMkLst>
        </pc:spChg>
        <pc:spChg chg="mod">
          <ac:chgData name="Pavlína Hurdova" userId="4a90b3df-1e2c-4eb0-b922-2d88ab8f5c2b" providerId="ADAL" clId="{2A6F4E0F-76F8-4F7E-AAC6-0DCFC4F07842}" dt="2021-02-24T10:30:16.436" v="1262" actId="5793"/>
          <ac:spMkLst>
            <pc:docMk/>
            <pc:sldMk cId="242466591" sldId="268"/>
            <ac:spMk id="3" creationId="{A9E08B85-1FF0-4DE5-8B1E-BAF74DE8CD52}"/>
          </ac:spMkLst>
        </pc:spChg>
        <pc:spChg chg="add del mod">
          <ac:chgData name="Pavlína Hurdova" userId="4a90b3df-1e2c-4eb0-b922-2d88ab8f5c2b" providerId="ADAL" clId="{2A6F4E0F-76F8-4F7E-AAC6-0DCFC4F07842}" dt="2021-02-24T10:30:13.822" v="1258"/>
          <ac:spMkLst>
            <pc:docMk/>
            <pc:sldMk cId="242466591" sldId="268"/>
            <ac:spMk id="4" creationId="{75F2E086-64B2-408E-8D4A-CA749A1934F0}"/>
          </ac:spMkLst>
        </pc:spChg>
        <pc:spChg chg="add del mod">
          <ac:chgData name="Pavlína Hurdova" userId="4a90b3df-1e2c-4eb0-b922-2d88ab8f5c2b" providerId="ADAL" clId="{2A6F4E0F-76F8-4F7E-AAC6-0DCFC4F07842}" dt="2021-02-24T10:30:13.823" v="1260"/>
          <ac:spMkLst>
            <pc:docMk/>
            <pc:sldMk cId="242466591" sldId="268"/>
            <ac:spMk id="5" creationId="{E2775C57-D22B-4597-B512-61694A3E3000}"/>
          </ac:spMkLst>
        </pc:spChg>
        <pc:spChg chg="add mod">
          <ac:chgData name="Pavlína Hurdova" userId="4a90b3df-1e2c-4eb0-b922-2d88ab8f5c2b" providerId="ADAL" clId="{2A6F4E0F-76F8-4F7E-AAC6-0DCFC4F07842}" dt="2021-03-03T08:26:39.612" v="1630" actId="1076"/>
          <ac:spMkLst>
            <pc:docMk/>
            <pc:sldMk cId="242466591" sldId="268"/>
            <ac:spMk id="6" creationId="{6E05D7A7-B3AC-4F47-A286-95D413C5EEB5}"/>
          </ac:spMkLst>
        </pc:spChg>
        <pc:spChg chg="add mod">
          <ac:chgData name="Pavlína Hurdova" userId="4a90b3df-1e2c-4eb0-b922-2d88ab8f5c2b" providerId="ADAL" clId="{2A6F4E0F-76F8-4F7E-AAC6-0DCFC4F07842}" dt="2021-03-03T08:27:19.772" v="1634" actId="1076"/>
          <ac:spMkLst>
            <pc:docMk/>
            <pc:sldMk cId="242466591" sldId="268"/>
            <ac:spMk id="7" creationId="{5CDECD64-4F93-47B4-8B43-EF2BFA95463A}"/>
          </ac:spMkLst>
        </pc:spChg>
        <pc:spChg chg="add mod">
          <ac:chgData name="Pavlína Hurdova" userId="4a90b3df-1e2c-4eb0-b922-2d88ab8f5c2b" providerId="ADAL" clId="{2A6F4E0F-76F8-4F7E-AAC6-0DCFC4F07842}" dt="2021-03-03T08:27:14.464" v="1633" actId="1076"/>
          <ac:spMkLst>
            <pc:docMk/>
            <pc:sldMk cId="242466591" sldId="268"/>
            <ac:spMk id="8" creationId="{5CE1A806-6F0D-47C2-AB58-B0B49FECFDAA}"/>
          </ac:spMkLst>
        </pc:spChg>
        <pc:spChg chg="add mod">
          <ac:chgData name="Pavlína Hurdova" userId="4a90b3df-1e2c-4eb0-b922-2d88ab8f5c2b" providerId="ADAL" clId="{2A6F4E0F-76F8-4F7E-AAC6-0DCFC4F07842}" dt="2021-03-03T08:26:25.380" v="1629" actId="1076"/>
          <ac:spMkLst>
            <pc:docMk/>
            <pc:sldMk cId="242466591" sldId="268"/>
            <ac:spMk id="9" creationId="{A397BC57-74A2-4B04-AC98-67AEA298BA74}"/>
          </ac:spMkLst>
        </pc:spChg>
        <pc:spChg chg="add mod">
          <ac:chgData name="Pavlína Hurdova" userId="4a90b3df-1e2c-4eb0-b922-2d88ab8f5c2b" providerId="ADAL" clId="{2A6F4E0F-76F8-4F7E-AAC6-0DCFC4F07842}" dt="2021-03-03T08:27:00.317" v="1632" actId="1076"/>
          <ac:spMkLst>
            <pc:docMk/>
            <pc:sldMk cId="242466591" sldId="268"/>
            <ac:spMk id="10" creationId="{46D664E8-28D6-4942-8FB4-D64DD01F1DC2}"/>
          </ac:spMkLst>
        </pc:spChg>
      </pc:sldChg>
      <pc:sldChg chg="addSp modSp new mod">
        <pc:chgData name="Pavlína Hurdova" userId="4a90b3df-1e2c-4eb0-b922-2d88ab8f5c2b" providerId="ADAL" clId="{2A6F4E0F-76F8-4F7E-AAC6-0DCFC4F07842}" dt="2021-02-24T11:00:40.445" v="1569" actId="20577"/>
        <pc:sldMkLst>
          <pc:docMk/>
          <pc:sldMk cId="1420651649" sldId="269"/>
        </pc:sldMkLst>
        <pc:spChg chg="mod">
          <ac:chgData name="Pavlína Hurdova" userId="4a90b3df-1e2c-4eb0-b922-2d88ab8f5c2b" providerId="ADAL" clId="{2A6F4E0F-76F8-4F7E-AAC6-0DCFC4F07842}" dt="2021-02-24T10:30:35.988" v="1271" actId="20577"/>
          <ac:spMkLst>
            <pc:docMk/>
            <pc:sldMk cId="1420651649" sldId="269"/>
            <ac:spMk id="2" creationId="{4168117F-8D7C-4AA7-BBDE-9E89DA515893}"/>
          </ac:spMkLst>
        </pc:spChg>
        <pc:spChg chg="mod">
          <ac:chgData name="Pavlína Hurdova" userId="4a90b3df-1e2c-4eb0-b922-2d88ab8f5c2b" providerId="ADAL" clId="{2A6F4E0F-76F8-4F7E-AAC6-0DCFC4F07842}" dt="2021-02-24T11:00:40.445" v="1569" actId="20577"/>
          <ac:spMkLst>
            <pc:docMk/>
            <pc:sldMk cId="1420651649" sldId="269"/>
            <ac:spMk id="3" creationId="{A194BD6C-C699-4219-A0F5-98401ACA0DD0}"/>
          </ac:spMkLst>
        </pc:spChg>
        <pc:picChg chg="add mod">
          <ac:chgData name="Pavlína Hurdova" userId="4a90b3df-1e2c-4eb0-b922-2d88ab8f5c2b" providerId="ADAL" clId="{2A6F4E0F-76F8-4F7E-AAC6-0DCFC4F07842}" dt="2021-02-24T10:56:43.178" v="1416" actId="1076"/>
          <ac:picMkLst>
            <pc:docMk/>
            <pc:sldMk cId="1420651649" sldId="269"/>
            <ac:picMk id="5" creationId="{E2CF28FD-3E19-4E84-9071-24A3C014A5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C23DA-6297-4BF3-AE07-25EFD0C58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B2E873-C5E3-4FFD-9151-2E261916A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66A3C4-AB82-49DC-B5FD-F595636F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995520-96E8-4EEB-8381-89C8F051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6023EA-B523-421F-B564-3FCB9510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87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F47F8-508E-4D8C-BD03-C378FDF4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B858CC-5CD2-4B62-8460-C16C590DF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F4A720-9640-4ACC-A76F-7130786B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BFEAA9-5B5D-4F66-9289-F7E42233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7DDB7E-879F-4F5D-951C-6E378AA8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6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2A5E3F-E46B-4C51-950E-55EBA14A4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0DFE09-C280-4766-BFDD-0F74DA613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3ECA0A-AF65-4A7E-A1C6-F7997AB3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156125-1AA1-4854-B839-567960E4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1F5EA2-C364-4D05-81F6-C2635EA8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1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45EC2-4E98-4027-A1DB-9E10E70A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F58E1-366D-4704-AA90-02FDB390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E10BEB-CBFA-44C1-93EB-5699F780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6781F-F7C4-4B6F-878C-4CF16CEF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6011C-7C87-42ED-A327-E6D4F98A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162F2-4DF9-41E5-ACF1-63A882FB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BED7D3-39D6-4D7A-A8C9-B8826509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5A3278-D7A1-4BCB-87FA-546D38FA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9BDE74-97CD-4D32-9933-9018572F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70134D-DC40-4BB5-BBAC-47B85818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3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8856A-1C57-4D02-8C70-FA22D5FD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D0A04-DA70-4833-B0F1-0CD6CF2FE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7F906-ED03-4706-9058-7FB115747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CDF803-B1EA-4E5C-82B5-19E07D27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A7B567-A934-4BA1-9636-EC790A69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FB693C-2840-4BEE-ABAC-8D1703BC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6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B9D25-82F3-42A3-B423-98DF9A75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67DA24-D867-4803-98B7-9A56EA320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B5DCE5-4491-4B06-B1C7-0A1B869CF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D14C31-8D7B-4F06-9B67-3BD927F38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504433A-B881-40E3-8AB8-647A62831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DE718A-EAB3-454B-9F10-3BA69589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10C623-D252-44AD-9D16-D9A6F44D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B0C85-E2F0-4F68-8ADF-EB50845D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40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41E99-7EF5-421B-9F05-2FCB4136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7D93F3-A388-4FD3-BBC6-C074B2C1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69D5EA-FCA7-4698-9343-788E5C6B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5606C2-3159-4A6C-AB5B-7E04ED9B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25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1D73BB-4353-4533-B519-4891A360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09B9B9-C3B7-4F15-AEB5-BCFA2153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11A6D2-3E97-450A-B2A0-3724ABBB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10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28A36-8B89-4BE0-A525-9F646FCC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C7923-9FF0-40B5-B3BD-6B6DB0EE6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F1731E-63A4-4F40-9DE7-2BD5A4D06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440AAE-FE15-4338-BEA1-75A15BC6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101958-A5C9-494F-BA19-4A94DEBA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7A6193-9336-4882-8E43-D9424D0C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33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AC353-B06D-471B-8C09-F09B2AD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A3AC74-6247-4904-A973-58BED0A6B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B37F47-9F44-4D67-AE93-4461D024A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7CA1C0-CDE7-41FE-A44B-0F35115D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875D67-DA92-4C11-8289-EE9F4086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553B76-E7FA-4001-AEC7-4805A6F9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EB0827-B096-4909-8DA6-55370623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E06159-6013-42D8-8657-D1361A9A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A2C938-69D1-4A2E-BFF0-D6249DDDE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2A0-3AD4-462E-B4C6-C57215F2021E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778812-6D16-4D14-B2B3-CD34B4C18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3660D6-9FE5-4291-A781-9486BF7B1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2CDB-473C-4B0C-A699-FF9B8F0CB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9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54gc5DDUQw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6D2F8B-99D8-40E9-8EC5-956D22B5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cs-CZ" b="1" dirty="0"/>
              <a:t>Obyvatelstvo Asie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7CA1D1-0437-40EB-85A7-288DA4342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Historie, rasy, náboženství, sídla</a:t>
            </a:r>
          </a:p>
        </p:txBody>
      </p:sp>
    </p:spTree>
    <p:extLst>
      <p:ext uri="{BB962C8B-B14F-4D97-AF65-F5344CB8AC3E}">
        <p14:creationId xmlns:p14="http://schemas.microsoft.com/office/powerpoint/2010/main" val="251947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635E69-85B1-44D9-AD13-2F00C8F5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1" y="0"/>
            <a:ext cx="1028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3286F-75AB-4375-8831-0589BA5B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08B85-1FF0-4DE5-8B1E-BAF74DE8C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všechna náboženství ovlivňující dnešní životy vznikla na území Asie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islám</a:t>
            </a:r>
          </a:p>
          <a:p>
            <a:r>
              <a:rPr lang="cs-CZ" dirty="0"/>
              <a:t>buddhismus</a:t>
            </a:r>
          </a:p>
          <a:p>
            <a:r>
              <a:rPr lang="cs-CZ" dirty="0"/>
              <a:t>hinduismus</a:t>
            </a:r>
          </a:p>
          <a:p>
            <a:r>
              <a:rPr lang="cs-CZ" dirty="0"/>
              <a:t>judaismus</a:t>
            </a:r>
          </a:p>
          <a:p>
            <a:r>
              <a:rPr lang="cs-CZ" dirty="0"/>
              <a:t>křesťanství (dnes jen malé procento)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05D7A7-B3AC-4F47-A286-95D413C5EEB5}"/>
              </a:ext>
            </a:extLst>
          </p:cNvPr>
          <p:cNvSpPr txBox="1"/>
          <p:nvPr/>
        </p:nvSpPr>
        <p:spPr>
          <a:xfrm>
            <a:off x="6632944" y="4898878"/>
            <a:ext cx="106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C0C0C0"/>
                </a:highlight>
              </a:rPr>
              <a:t>Betlém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DECD64-4F93-47B4-8B43-EF2BFA95463A}"/>
              </a:ext>
            </a:extLst>
          </p:cNvPr>
          <p:cNvSpPr txBox="1"/>
          <p:nvPr/>
        </p:nvSpPr>
        <p:spPr>
          <a:xfrm>
            <a:off x="3087336" y="3342180"/>
            <a:ext cx="1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</a:rPr>
              <a:t>Dalajláma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E1A806-6F0D-47C2-AB58-B0B49FECFDAA}"/>
              </a:ext>
            </a:extLst>
          </p:cNvPr>
          <p:cNvSpPr txBox="1"/>
          <p:nvPr/>
        </p:nvSpPr>
        <p:spPr>
          <a:xfrm>
            <a:off x="3087337" y="4437213"/>
            <a:ext cx="158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highlight>
                  <a:srgbClr val="C0C0C0"/>
                </a:highlight>
              </a:rPr>
              <a:t>Jeruzalém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97BC57-74A2-4B04-AC98-67AEA298BA74}"/>
              </a:ext>
            </a:extLst>
          </p:cNvPr>
          <p:cNvSpPr txBox="1"/>
          <p:nvPr/>
        </p:nvSpPr>
        <p:spPr>
          <a:xfrm>
            <a:off x="3139654" y="3871314"/>
            <a:ext cx="106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  <a:highlight>
                  <a:srgbClr val="C0C0C0"/>
                </a:highlight>
              </a:rPr>
              <a:t>Ganga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D664E8-28D6-4942-8FB4-D64DD01F1DC2}"/>
              </a:ext>
            </a:extLst>
          </p:cNvPr>
          <p:cNvSpPr txBox="1"/>
          <p:nvPr/>
        </p:nvSpPr>
        <p:spPr>
          <a:xfrm>
            <a:off x="2810785" y="2813640"/>
            <a:ext cx="106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7030A0"/>
                </a:solidFill>
                <a:highlight>
                  <a:srgbClr val="C0C0C0"/>
                </a:highlight>
              </a:rPr>
              <a:t>Mekka</a:t>
            </a:r>
          </a:p>
        </p:txBody>
      </p:sp>
    </p:spTree>
    <p:extLst>
      <p:ext uri="{BB962C8B-B14F-4D97-AF65-F5344CB8AC3E}">
        <p14:creationId xmlns:p14="http://schemas.microsoft.com/office/powerpoint/2010/main" val="24246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8117F-8D7C-4AA7-BBDE-9E89DA51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Sídla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4BD6C-C699-4219-A0F5-98401ACA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obyvatel na venkově</a:t>
            </a:r>
          </a:p>
          <a:p>
            <a:r>
              <a:rPr lang="cs-CZ" dirty="0"/>
              <a:t>masivní stěhování do měst – často chudinské čtvrti</a:t>
            </a:r>
          </a:p>
          <a:p>
            <a:r>
              <a:rPr lang="cs-CZ" dirty="0"/>
              <a:t>nejvíce velkoměst na světě</a:t>
            </a:r>
          </a:p>
          <a:p>
            <a:r>
              <a:rPr lang="cs-CZ" dirty="0"/>
              <a:t>nejbohatší města Asie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hlinkClick r:id="rId2"/>
              </a:rPr>
              <a:t>https://www.youtube.com/watch?v=54gc5DDUQww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Hongkong, Singapur, Bangkok, </a:t>
            </a:r>
            <a:r>
              <a:rPr lang="cs-CZ" dirty="0" err="1"/>
              <a:t>Mumbai</a:t>
            </a:r>
            <a:r>
              <a:rPr lang="cs-CZ" dirty="0"/>
              <a:t> (Bombaj), </a:t>
            </a:r>
            <a:r>
              <a:rPr lang="cs-CZ" dirty="0" err="1"/>
              <a:t>Beijing</a:t>
            </a:r>
            <a:r>
              <a:rPr lang="cs-CZ" dirty="0"/>
              <a:t> 	(Peking), </a:t>
            </a:r>
            <a:r>
              <a:rPr lang="cs-CZ" dirty="0" err="1"/>
              <a:t>Shanghai</a:t>
            </a:r>
            <a:r>
              <a:rPr lang="cs-CZ" dirty="0"/>
              <a:t> (Šanghaj), </a:t>
            </a:r>
            <a:r>
              <a:rPr lang="cs-CZ" dirty="0" err="1"/>
              <a:t>Osaka</a:t>
            </a:r>
            <a:r>
              <a:rPr lang="cs-CZ" dirty="0"/>
              <a:t>, Soul, </a:t>
            </a:r>
            <a:r>
              <a:rPr lang="cs-CZ" dirty="0" err="1"/>
              <a:t>Tokjó</a:t>
            </a:r>
            <a:r>
              <a:rPr lang="cs-CZ" dirty="0"/>
              <a:t> (Tokio)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CF28FD-3E19-4E84-9071-24A3C014A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51" y="2076771"/>
            <a:ext cx="1648055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0C7CE-5FE2-447E-9169-FE1DC193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60651" cy="1325563"/>
          </a:xfrm>
        </p:spPr>
        <p:txBody>
          <a:bodyPr/>
          <a:lstStyle/>
          <a:p>
            <a:r>
              <a:rPr lang="cs-CZ" dirty="0"/>
              <a:t>Státy Asie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B58A0-8A07-4545-BDD8-A594D7AB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63" y="1608808"/>
            <a:ext cx="4714188" cy="46672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umístěte do mapy: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Hongkong</a:t>
            </a:r>
          </a:p>
          <a:p>
            <a:pPr marL="0" indent="0">
              <a:buNone/>
            </a:pPr>
            <a:r>
              <a:rPr lang="cs-CZ" dirty="0"/>
              <a:t>Singapur</a:t>
            </a:r>
          </a:p>
          <a:p>
            <a:pPr marL="0" indent="0">
              <a:buNone/>
            </a:pPr>
            <a:r>
              <a:rPr lang="cs-CZ" dirty="0"/>
              <a:t>Bangkok</a:t>
            </a:r>
          </a:p>
          <a:p>
            <a:pPr marL="0" indent="0">
              <a:buNone/>
            </a:pPr>
            <a:r>
              <a:rPr lang="cs-CZ" dirty="0" err="1"/>
              <a:t>Mumbai</a:t>
            </a:r>
            <a:r>
              <a:rPr lang="cs-CZ" dirty="0"/>
              <a:t> (Bombaj)</a:t>
            </a:r>
          </a:p>
          <a:p>
            <a:pPr marL="0" indent="0">
              <a:buNone/>
            </a:pPr>
            <a:r>
              <a:rPr lang="cs-CZ" dirty="0" err="1"/>
              <a:t>Beijing</a:t>
            </a:r>
            <a:r>
              <a:rPr lang="cs-CZ" dirty="0"/>
              <a:t> (Peking)</a:t>
            </a:r>
          </a:p>
          <a:p>
            <a:pPr marL="0" indent="0">
              <a:buNone/>
            </a:pPr>
            <a:r>
              <a:rPr lang="cs-CZ" dirty="0" err="1"/>
              <a:t>Shanghai</a:t>
            </a:r>
            <a:r>
              <a:rPr lang="cs-CZ" dirty="0"/>
              <a:t> (Šanghaj)</a:t>
            </a:r>
          </a:p>
          <a:p>
            <a:pPr marL="0" indent="0">
              <a:buNone/>
            </a:pPr>
            <a:r>
              <a:rPr lang="cs-CZ" dirty="0" err="1"/>
              <a:t>Osaka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Soul</a:t>
            </a:r>
          </a:p>
          <a:p>
            <a:pPr marL="0" indent="0">
              <a:buNone/>
            </a:pPr>
            <a:r>
              <a:rPr lang="cs-CZ" dirty="0" err="1"/>
              <a:t>Tokjó</a:t>
            </a:r>
            <a:r>
              <a:rPr lang="cs-CZ" dirty="0"/>
              <a:t> (Tokio)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758C19-DD4B-4D4C-B7F0-C7B09C122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31" y="126460"/>
            <a:ext cx="6344713" cy="65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B8E72B-1DD4-42DA-AD03-016D8E57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4" y="344419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Historie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24561-6BD9-41B5-A89B-75F93BF3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1" y="1825625"/>
            <a:ext cx="11529452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sídla nejvyspělejších kultur</a:t>
            </a:r>
          </a:p>
          <a:p>
            <a:r>
              <a:rPr lang="cs-CZ" dirty="0"/>
              <a:t>starověk: </a:t>
            </a:r>
            <a:r>
              <a:rPr lang="cs-CZ" dirty="0" err="1"/>
              <a:t>Mezopotámci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	Číňané, Indové</a:t>
            </a:r>
          </a:p>
          <a:p>
            <a:r>
              <a:rPr lang="cs-CZ" dirty="0"/>
              <a:t>středověk: Arabové</a:t>
            </a:r>
          </a:p>
          <a:p>
            <a:endParaRPr lang="cs-CZ" dirty="0"/>
          </a:p>
          <a:p>
            <a:r>
              <a:rPr lang="cs-CZ" dirty="0"/>
              <a:t>Evropané podnikali už od středověku obchodní i vojenské výpravy</a:t>
            </a:r>
          </a:p>
          <a:p>
            <a:pPr marL="0" indent="0">
              <a:buNone/>
            </a:pPr>
            <a:r>
              <a:rPr lang="cs-CZ" dirty="0"/>
              <a:t>	Alexandr Makedonský; Hedvábná stezka</a:t>
            </a:r>
          </a:p>
          <a:p>
            <a:pPr marL="0" indent="0">
              <a:buNone/>
            </a:pPr>
            <a:r>
              <a:rPr lang="cs-CZ" dirty="0"/>
              <a:t>	Matteo a </a:t>
            </a:r>
            <a:r>
              <a:rPr lang="cs-CZ" dirty="0" err="1"/>
              <a:t>Niccolo</a:t>
            </a:r>
            <a:r>
              <a:rPr lang="cs-CZ" dirty="0"/>
              <a:t> Polo – Marco Polo sepsal putování v cestopise Milion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Vasco</a:t>
            </a:r>
            <a:r>
              <a:rPr lang="cs-CZ" dirty="0"/>
              <a:t> de Gama – objev námořní cesty z Evropy do Indie</a:t>
            </a:r>
          </a:p>
          <a:p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1B1D7F5-993A-4B08-9B95-C9028E6427BB}"/>
              </a:ext>
            </a:extLst>
          </p:cNvPr>
          <p:cNvGrpSpPr/>
          <p:nvPr/>
        </p:nvGrpSpPr>
        <p:grpSpPr>
          <a:xfrm>
            <a:off x="4962839" y="477998"/>
            <a:ext cx="7122324" cy="3276879"/>
            <a:chOff x="4962839" y="477998"/>
            <a:chExt cx="7122324" cy="3276879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D2E1884-E5C1-48D6-9F2B-B5659650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2839" y="477998"/>
              <a:ext cx="7031197" cy="3121236"/>
            </a:xfrm>
            <a:prstGeom prst="rect">
              <a:avLst/>
            </a:prstGeom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2F5BA746-C5E0-469A-9865-81FF4D97D36D}"/>
                </a:ext>
              </a:extLst>
            </p:cNvPr>
            <p:cNvSpPr/>
            <p:nvPr/>
          </p:nvSpPr>
          <p:spPr>
            <a:xfrm>
              <a:off x="11040894" y="3268494"/>
              <a:ext cx="1044269" cy="4863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Šipka: ohnutá nahoru 8">
            <a:extLst>
              <a:ext uri="{FF2B5EF4-FFF2-40B4-BE49-F238E27FC236}">
                <a16:creationId xmlns:a16="http://schemas.microsoft.com/office/drawing/2014/main" id="{D01EA491-F7B5-4D6A-85AC-E482228005ED}"/>
              </a:ext>
            </a:extLst>
          </p:cNvPr>
          <p:cNvSpPr/>
          <p:nvPr/>
        </p:nvSpPr>
        <p:spPr>
          <a:xfrm>
            <a:off x="7777113" y="4232635"/>
            <a:ext cx="3859176" cy="714226"/>
          </a:xfrm>
          <a:prstGeom prst="bentUpArrow">
            <a:avLst>
              <a:gd name="adj1" fmla="val 25000"/>
              <a:gd name="adj2" fmla="val 25000"/>
              <a:gd name="adj3" fmla="val 312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91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4894DE-22AC-425C-89CA-AB2A8B02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3700" b="1" dirty="0"/>
              <a:t>Počet a hustota obyvatel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FC5C5-7A1D-4F85-B63E-BFA6AF2CD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400" dirty="0"/>
              <a:t>světadíl s největším počtem </a:t>
            </a:r>
          </a:p>
          <a:p>
            <a:pPr marL="0" indent="0">
              <a:buNone/>
            </a:pPr>
            <a:r>
              <a:rPr lang="cs-CZ" sz="2400" dirty="0"/>
              <a:t>   obyvatel na světě, více než</a:t>
            </a:r>
          </a:p>
          <a:p>
            <a:pPr marL="0" indent="0">
              <a:buNone/>
            </a:pPr>
            <a:r>
              <a:rPr lang="cs-CZ" sz="2400" b="1" dirty="0"/>
              <a:t>    4, 6 miliardy obyvatel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dirty="0"/>
              <a:t>Největší populace v </a:t>
            </a:r>
          </a:p>
          <a:p>
            <a:pPr marL="0" indent="0">
              <a:buNone/>
            </a:pPr>
            <a:r>
              <a:rPr lang="cs-CZ" sz="2400" dirty="0"/>
              <a:t>	Čína … 1,394 miliard (2020)</a:t>
            </a:r>
          </a:p>
          <a:p>
            <a:pPr marL="0" indent="0">
              <a:buNone/>
            </a:pPr>
            <a:r>
              <a:rPr lang="cs-CZ" sz="2400" dirty="0"/>
              <a:t>	Indie … 1,326 miliard (2020)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A1CBDB2B-F42B-4F39-B533-9E88D75A88CE}"/>
              </a:ext>
            </a:extLst>
          </p:cNvPr>
          <p:cNvGrpSpPr/>
          <p:nvPr/>
        </p:nvGrpSpPr>
        <p:grpSpPr>
          <a:xfrm>
            <a:off x="5977788" y="799352"/>
            <a:ext cx="5581211" cy="5588853"/>
            <a:chOff x="5977788" y="799352"/>
            <a:chExt cx="5581211" cy="5588853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C721082B-A955-4142-92C7-BAC1A3A02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55" r="18924" b="2"/>
            <a:stretch/>
          </p:blipFill>
          <p:spPr>
            <a:xfrm>
              <a:off x="5977788" y="799352"/>
              <a:ext cx="5425410" cy="5259296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FB05D97B-981C-4386-99B2-C204CC4B9D82}"/>
                </a:ext>
              </a:extLst>
            </p:cNvPr>
            <p:cNvSpPr txBox="1"/>
            <p:nvPr/>
          </p:nvSpPr>
          <p:spPr>
            <a:xfrm>
              <a:off x="5977788" y="6018873"/>
              <a:ext cx="5581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Zalidnění obyvatelstva – počet obyvatel na 1 km</a:t>
              </a:r>
              <a:r>
                <a:rPr lang="cs-CZ" baseline="3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71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3E5D5-2405-4A5F-B21C-2E1F7752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CCF807-2104-4816-823E-96731592A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2019" cy="4351338"/>
          </a:xfrm>
        </p:spPr>
        <p:txBody>
          <a:bodyPr/>
          <a:lstStyle/>
          <a:p>
            <a:r>
              <a:rPr lang="cs-CZ" dirty="0"/>
              <a:t>mongoloidní, europoidní a smíšené rasy</a:t>
            </a:r>
          </a:p>
          <a:p>
            <a:pPr marL="0" indent="0">
              <a:buNone/>
            </a:pPr>
            <a:r>
              <a:rPr lang="cs-CZ" dirty="0"/>
              <a:t>	viz další snímky</a:t>
            </a:r>
          </a:p>
          <a:p>
            <a:r>
              <a:rPr lang="cs-CZ" dirty="0"/>
              <a:t>prolíná se mnoho národů a jazyků</a:t>
            </a:r>
          </a:p>
          <a:p>
            <a:r>
              <a:rPr lang="cs-CZ" dirty="0"/>
              <a:t>rozdílné druhy písma: cyrilice, latinka, hebrejské, arabské a čínské písmo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F1121CD-13E3-4C8D-9654-15E13597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606"/>
            <a:ext cx="12192000" cy="16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B3E6098-77B0-4E86-BC8B-1E035C193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" y="0"/>
            <a:ext cx="1218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2F5768-21BA-4603-86C3-3C375A8A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342900"/>
            <a:ext cx="91630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E7681F6-B53B-4E9F-8247-2A97BD23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2197"/>
            <a:ext cx="12191999" cy="81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5A4D6C-EAE7-4A11-85DB-9F704219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04" y="0"/>
            <a:ext cx="1110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B9D5C05-88A4-432D-9B86-F9AFC22F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60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258</Words>
  <Application>Microsoft Office PowerPoint</Application>
  <PresentationFormat>Širokoúhlá obrazovka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Obyvatelstvo Asie</vt:lpstr>
      <vt:lpstr>Historie</vt:lpstr>
      <vt:lpstr>Počet a hustota obyvatel</vt:lpstr>
      <vt:lpstr>Rasy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Náboženství</vt:lpstr>
      <vt:lpstr>Sídla</vt:lpstr>
      <vt:lpstr>Státy Asie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Obyvatelstvo Asie</dc:title>
  <dc:creator>Pavlína Hurdova</dc:creator>
  <cp:lastModifiedBy>Pavlína Hurdova</cp:lastModifiedBy>
  <cp:revision>1</cp:revision>
  <dcterms:created xsi:type="dcterms:W3CDTF">2021-02-24T09:41:05Z</dcterms:created>
  <dcterms:modified xsi:type="dcterms:W3CDTF">2021-03-03T08:27:50Z</dcterms:modified>
</cp:coreProperties>
</file>