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56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0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52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10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666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07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76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16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2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2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67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5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97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536C922-5267-467F-9900-D709CAFD897C}" type="datetimeFigureOut">
              <a:rPr lang="cs-CZ" smtClean="0"/>
              <a:t>3.10.2013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CACA73-D141-4D05-A622-B9662A1DBEA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Přírodní zdroje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0000"/>
                </a:solidFill>
              </a:rPr>
              <a:t>OBNOVITELNÉ</a:t>
            </a:r>
            <a:r>
              <a:rPr lang="cs-CZ" dirty="0" smtClean="0"/>
              <a:t> – voda, vítr, sluneční záření, půda, vzduch, biomasa, rostlinstvo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- </a:t>
            </a:r>
            <a:r>
              <a:rPr lang="cs-CZ" i="1" dirty="0" smtClean="0"/>
              <a:t>mají schopnost se při postupném spotřebovávání částečně nebo úplně obnovovat, a to samy nebo za přispění člověka.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5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7643192" cy="5145435"/>
          </a:xfrm>
        </p:spPr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NEOBNOVITELNÉ – NEROSTNÉ SUROVINY</a:t>
            </a:r>
          </a:p>
          <a:p>
            <a:pPr lvl="1"/>
            <a:r>
              <a:rPr lang="cs-CZ" u="sng" dirty="0" smtClean="0"/>
              <a:t>energetické suroviny (paliva) </a:t>
            </a:r>
            <a:r>
              <a:rPr lang="cs-CZ" dirty="0" smtClean="0"/>
              <a:t>–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ropa, zemní plyn, hnědé a černé uhlí, rašelina</a:t>
            </a:r>
          </a:p>
          <a:p>
            <a:pPr lvl="1"/>
            <a:r>
              <a:rPr lang="cs-CZ" u="sng" dirty="0" smtClean="0"/>
              <a:t>rudy</a:t>
            </a:r>
            <a:r>
              <a:rPr lang="cs-CZ" dirty="0" smtClean="0"/>
              <a:t> – černé kovy (železo)</a:t>
            </a:r>
            <a:br>
              <a:rPr lang="cs-CZ" dirty="0" smtClean="0"/>
            </a:br>
            <a:r>
              <a:rPr lang="cs-CZ" dirty="0" smtClean="0"/>
              <a:t>             barevné kovy (měď, olovo,bauxit..)</a:t>
            </a:r>
            <a:br>
              <a:rPr lang="cs-CZ" dirty="0" smtClean="0"/>
            </a:br>
            <a:r>
              <a:rPr lang="cs-CZ" dirty="0" smtClean="0"/>
              <a:t>             drahé kovy ( zlato, stříbro, platina..)</a:t>
            </a:r>
          </a:p>
          <a:p>
            <a:pPr lvl="1"/>
            <a:r>
              <a:rPr lang="cs-CZ" u="sng" dirty="0" smtClean="0"/>
              <a:t>nerudní suroviny </a:t>
            </a:r>
            <a:r>
              <a:rPr lang="cs-CZ" dirty="0" smtClean="0"/>
              <a:t>– drahé kameny (diamanty..)</a:t>
            </a:r>
            <a:br>
              <a:rPr lang="cs-CZ" dirty="0" smtClean="0"/>
            </a:br>
            <a:r>
              <a:rPr lang="cs-CZ" dirty="0" smtClean="0"/>
              <a:t>             chemické suroviny (sůl kamenná)</a:t>
            </a:r>
            <a:br>
              <a:rPr lang="cs-CZ" dirty="0" smtClean="0"/>
            </a:br>
            <a:r>
              <a:rPr lang="cs-CZ" dirty="0" smtClean="0"/>
              <a:t>             stavební – písek, štěrk, kaolín, hlína </a:t>
            </a:r>
          </a:p>
          <a:p>
            <a:pPr lvl="1">
              <a:buNone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            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6672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326856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4868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8562" y="3789040"/>
            <a:ext cx="394543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005064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9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4664"/>
            <a:ext cx="3312368" cy="293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2314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429000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717032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0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240360" cy="303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6672"/>
            <a:ext cx="441867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3933056"/>
            <a:ext cx="328118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40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80610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48</Words>
  <Application>Microsoft Office PowerPoint</Application>
  <PresentationFormat>Předvádění na obrazovce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systému Office</vt:lpstr>
      <vt:lpstr>Bohatý</vt:lpstr>
      <vt:lpstr>Přírodní zdroje</vt:lpstr>
      <vt:lpstr>Přírodní zdroje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Přírodní zdroje</dc:title>
  <dc:creator>Ucebna 207</dc:creator>
  <cp:lastModifiedBy>Ucebna 207</cp:lastModifiedBy>
  <cp:revision>2</cp:revision>
  <dcterms:created xsi:type="dcterms:W3CDTF">2013-10-03T08:30:47Z</dcterms:created>
  <dcterms:modified xsi:type="dcterms:W3CDTF">2013-10-03T09:39:08Z</dcterms:modified>
</cp:coreProperties>
</file>