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88" r:id="rId10"/>
    <p:sldId id="289" r:id="rId11"/>
    <p:sldId id="290" r:id="rId12"/>
    <p:sldId id="291" r:id="rId13"/>
    <p:sldId id="264" r:id="rId14"/>
    <p:sldId id="292" r:id="rId15"/>
    <p:sldId id="265" r:id="rId16"/>
    <p:sldId id="270" r:id="rId17"/>
    <p:sldId id="271" r:id="rId18"/>
    <p:sldId id="274" r:id="rId19"/>
    <p:sldId id="272" r:id="rId20"/>
    <p:sldId id="273" r:id="rId21"/>
    <p:sldId id="266" r:id="rId22"/>
    <p:sldId id="267" r:id="rId23"/>
    <p:sldId id="293" r:id="rId24"/>
    <p:sldId id="268" r:id="rId25"/>
    <p:sldId id="269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643E124-540E-4552-BA7F-12BA44C56E2F}" v="195" dt="2021-12-17T08:24:08.1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nka Staňková" userId="fcde5615-8613-4b30-9853-99e5bf67d8b1" providerId="ADAL" clId="{3643E124-540E-4552-BA7F-12BA44C56E2F}"/>
    <pc:docChg chg="undo custSel addSld delSld modSld sldOrd">
      <pc:chgData name="Blanka Staňková" userId="fcde5615-8613-4b30-9853-99e5bf67d8b1" providerId="ADAL" clId="{3643E124-540E-4552-BA7F-12BA44C56E2F}" dt="2021-12-17T09:35:37.659" v="2248" actId="20577"/>
      <pc:docMkLst>
        <pc:docMk/>
      </pc:docMkLst>
      <pc:sldChg chg="modSp mod">
        <pc:chgData name="Blanka Staňková" userId="fcde5615-8613-4b30-9853-99e5bf67d8b1" providerId="ADAL" clId="{3643E124-540E-4552-BA7F-12BA44C56E2F}" dt="2021-12-17T09:35:20.883" v="2240" actId="14100"/>
        <pc:sldMkLst>
          <pc:docMk/>
          <pc:sldMk cId="3056894532" sldId="257"/>
        </pc:sldMkLst>
        <pc:spChg chg="mod">
          <ac:chgData name="Blanka Staňková" userId="fcde5615-8613-4b30-9853-99e5bf67d8b1" providerId="ADAL" clId="{3643E124-540E-4552-BA7F-12BA44C56E2F}" dt="2021-12-16T06:49:15.523" v="1215" actId="1076"/>
          <ac:spMkLst>
            <pc:docMk/>
            <pc:sldMk cId="3056894532" sldId="257"/>
            <ac:spMk id="2" creationId="{05AA90AD-FD13-49BE-8F0C-58A5AB4CF78A}"/>
          </ac:spMkLst>
        </pc:spChg>
        <pc:spChg chg="mod">
          <ac:chgData name="Blanka Staňková" userId="fcde5615-8613-4b30-9853-99e5bf67d8b1" providerId="ADAL" clId="{3643E124-540E-4552-BA7F-12BA44C56E2F}" dt="2021-12-17T09:35:20.883" v="2240" actId="14100"/>
          <ac:spMkLst>
            <pc:docMk/>
            <pc:sldMk cId="3056894532" sldId="257"/>
            <ac:spMk id="3" creationId="{336EBD13-F7F1-4706-A8AD-86A6A125037C}"/>
          </ac:spMkLst>
        </pc:spChg>
      </pc:sldChg>
      <pc:sldChg chg="modSp mod">
        <pc:chgData name="Blanka Staňková" userId="fcde5615-8613-4b30-9853-99e5bf67d8b1" providerId="ADAL" clId="{3643E124-540E-4552-BA7F-12BA44C56E2F}" dt="2021-12-16T06:12:43.795" v="16" actId="1076"/>
        <pc:sldMkLst>
          <pc:docMk/>
          <pc:sldMk cId="772088712" sldId="259"/>
        </pc:sldMkLst>
        <pc:spChg chg="mod">
          <ac:chgData name="Blanka Staňková" userId="fcde5615-8613-4b30-9853-99e5bf67d8b1" providerId="ADAL" clId="{3643E124-540E-4552-BA7F-12BA44C56E2F}" dt="2021-12-16T06:12:20.816" v="15" actId="1076"/>
          <ac:spMkLst>
            <pc:docMk/>
            <pc:sldMk cId="772088712" sldId="259"/>
            <ac:spMk id="8" creationId="{BC468D23-3343-4597-A16C-F723683B5D0F}"/>
          </ac:spMkLst>
        </pc:spChg>
        <pc:spChg chg="mod">
          <ac:chgData name="Blanka Staňková" userId="fcde5615-8613-4b30-9853-99e5bf67d8b1" providerId="ADAL" clId="{3643E124-540E-4552-BA7F-12BA44C56E2F}" dt="2021-12-16T06:12:43.795" v="16" actId="1076"/>
          <ac:spMkLst>
            <pc:docMk/>
            <pc:sldMk cId="772088712" sldId="259"/>
            <ac:spMk id="9" creationId="{54D2DF16-A925-4257-A3DE-65BCCDC6B86A}"/>
          </ac:spMkLst>
        </pc:spChg>
      </pc:sldChg>
      <pc:sldChg chg="addSp modSp mod setBg">
        <pc:chgData name="Blanka Staňková" userId="fcde5615-8613-4b30-9853-99e5bf67d8b1" providerId="ADAL" clId="{3643E124-540E-4552-BA7F-12BA44C56E2F}" dt="2021-12-16T06:15:30.767" v="59" actId="207"/>
        <pc:sldMkLst>
          <pc:docMk/>
          <pc:sldMk cId="2022743686" sldId="260"/>
        </pc:sldMkLst>
        <pc:spChg chg="mod">
          <ac:chgData name="Blanka Staňková" userId="fcde5615-8613-4b30-9853-99e5bf67d8b1" providerId="ADAL" clId="{3643E124-540E-4552-BA7F-12BA44C56E2F}" dt="2021-12-16T06:15:30.767" v="59" actId="207"/>
          <ac:spMkLst>
            <pc:docMk/>
            <pc:sldMk cId="2022743686" sldId="260"/>
            <ac:spMk id="2" creationId="{32C2CAF6-C6CA-40F1-875F-DD4AD9D2E978}"/>
          </ac:spMkLst>
        </pc:spChg>
        <pc:spChg chg="mod">
          <ac:chgData name="Blanka Staňková" userId="fcde5615-8613-4b30-9853-99e5bf67d8b1" providerId="ADAL" clId="{3643E124-540E-4552-BA7F-12BA44C56E2F}" dt="2021-12-16T06:15:13.949" v="58" actId="27636"/>
          <ac:spMkLst>
            <pc:docMk/>
            <pc:sldMk cId="2022743686" sldId="260"/>
            <ac:spMk id="3" creationId="{D73ED0C1-902F-4095-88ED-BDEB3F4B8BD9}"/>
          </ac:spMkLst>
        </pc:spChg>
        <pc:spChg chg="add">
          <ac:chgData name="Blanka Staňková" userId="fcde5615-8613-4b30-9853-99e5bf67d8b1" providerId="ADAL" clId="{3643E124-540E-4552-BA7F-12BA44C56E2F}" dt="2021-12-16T06:14:34.235" v="43" actId="26606"/>
          <ac:spMkLst>
            <pc:docMk/>
            <pc:sldMk cId="2022743686" sldId="260"/>
            <ac:spMk id="71" creationId="{F13C74B1-5B17-4795-BED0-7140497B445A}"/>
          </ac:spMkLst>
        </pc:spChg>
        <pc:spChg chg="add">
          <ac:chgData name="Blanka Staňková" userId="fcde5615-8613-4b30-9853-99e5bf67d8b1" providerId="ADAL" clId="{3643E124-540E-4552-BA7F-12BA44C56E2F}" dt="2021-12-16T06:14:34.235" v="43" actId="26606"/>
          <ac:spMkLst>
            <pc:docMk/>
            <pc:sldMk cId="2022743686" sldId="260"/>
            <ac:spMk id="73" creationId="{D4974D33-8DC5-464E-8C6D-BE58F0669C17}"/>
          </ac:spMkLst>
        </pc:spChg>
        <pc:picChg chg="add mod">
          <ac:chgData name="Blanka Staňková" userId="fcde5615-8613-4b30-9853-99e5bf67d8b1" providerId="ADAL" clId="{3643E124-540E-4552-BA7F-12BA44C56E2F}" dt="2021-12-16T06:14:34.235" v="43" actId="26606"/>
          <ac:picMkLst>
            <pc:docMk/>
            <pc:sldMk cId="2022743686" sldId="260"/>
            <ac:picMk id="1026" creationId="{B3BC6F74-A2E6-48E0-9F7C-BD00A0E8AFD2}"/>
          </ac:picMkLst>
        </pc:picChg>
      </pc:sldChg>
      <pc:sldChg chg="addSp modSp mod setBg">
        <pc:chgData name="Blanka Staňková" userId="fcde5615-8613-4b30-9853-99e5bf67d8b1" providerId="ADAL" clId="{3643E124-540E-4552-BA7F-12BA44C56E2F}" dt="2021-12-16T06:22:29.261" v="311" actId="1076"/>
        <pc:sldMkLst>
          <pc:docMk/>
          <pc:sldMk cId="3112219608" sldId="261"/>
        </pc:sldMkLst>
        <pc:spChg chg="mod">
          <ac:chgData name="Blanka Staňková" userId="fcde5615-8613-4b30-9853-99e5bf67d8b1" providerId="ADAL" clId="{3643E124-540E-4552-BA7F-12BA44C56E2F}" dt="2021-12-16T06:21:23.664" v="299" actId="20577"/>
          <ac:spMkLst>
            <pc:docMk/>
            <pc:sldMk cId="3112219608" sldId="261"/>
            <ac:spMk id="2" creationId="{F62E5829-AE18-4E57-8821-F84E084B3D26}"/>
          </ac:spMkLst>
        </pc:spChg>
        <pc:spChg chg="mod">
          <ac:chgData name="Blanka Staňková" userId="fcde5615-8613-4b30-9853-99e5bf67d8b1" providerId="ADAL" clId="{3643E124-540E-4552-BA7F-12BA44C56E2F}" dt="2021-12-16T06:22:29.261" v="311" actId="1076"/>
          <ac:spMkLst>
            <pc:docMk/>
            <pc:sldMk cId="3112219608" sldId="261"/>
            <ac:spMk id="3" creationId="{C5912BD0-A5CC-4A96-A957-E1D30022404D}"/>
          </ac:spMkLst>
        </pc:spChg>
        <pc:spChg chg="add">
          <ac:chgData name="Blanka Staňková" userId="fcde5615-8613-4b30-9853-99e5bf67d8b1" providerId="ADAL" clId="{3643E124-540E-4552-BA7F-12BA44C56E2F}" dt="2021-12-16T06:21:18.710" v="298" actId="26606"/>
          <ac:spMkLst>
            <pc:docMk/>
            <pc:sldMk cId="3112219608" sldId="261"/>
            <ac:spMk id="71" creationId="{3CD9DF72-87A3-404E-A828-84CBF11A8303}"/>
          </ac:spMkLst>
        </pc:spChg>
        <pc:picChg chg="add mod ord">
          <ac:chgData name="Blanka Staňková" userId="fcde5615-8613-4b30-9853-99e5bf67d8b1" providerId="ADAL" clId="{3643E124-540E-4552-BA7F-12BA44C56E2F}" dt="2021-12-16T06:22:24.289" v="310" actId="1076"/>
          <ac:picMkLst>
            <pc:docMk/>
            <pc:sldMk cId="3112219608" sldId="261"/>
            <ac:picMk id="2050" creationId="{63C0EB5B-7F74-4C4E-B221-CB1D768FA79C}"/>
          </ac:picMkLst>
        </pc:picChg>
        <pc:cxnChg chg="add">
          <ac:chgData name="Blanka Staňková" userId="fcde5615-8613-4b30-9853-99e5bf67d8b1" providerId="ADAL" clId="{3643E124-540E-4552-BA7F-12BA44C56E2F}" dt="2021-12-16T06:21:18.710" v="298" actId="26606"/>
          <ac:cxnSpMkLst>
            <pc:docMk/>
            <pc:sldMk cId="3112219608" sldId="261"/>
            <ac:cxnSpMk id="73" creationId="{20E3A342-4D61-4E3F-AF90-1AB42AEB96CC}"/>
          </ac:cxnSpMkLst>
        </pc:cxnChg>
      </pc:sldChg>
      <pc:sldChg chg="addSp modSp mod">
        <pc:chgData name="Blanka Staňková" userId="fcde5615-8613-4b30-9853-99e5bf67d8b1" providerId="ADAL" clId="{3643E124-540E-4552-BA7F-12BA44C56E2F}" dt="2021-12-17T09:35:37.659" v="2248" actId="20577"/>
        <pc:sldMkLst>
          <pc:docMk/>
          <pc:sldMk cId="2141456904" sldId="262"/>
        </pc:sldMkLst>
        <pc:spChg chg="mod">
          <ac:chgData name="Blanka Staňková" userId="fcde5615-8613-4b30-9853-99e5bf67d8b1" providerId="ADAL" clId="{3643E124-540E-4552-BA7F-12BA44C56E2F}" dt="2021-12-16T06:31:12.568" v="550" actId="1076"/>
          <ac:spMkLst>
            <pc:docMk/>
            <pc:sldMk cId="2141456904" sldId="262"/>
            <ac:spMk id="2" creationId="{86637E95-0899-4407-B453-86F31C9C7130}"/>
          </ac:spMkLst>
        </pc:spChg>
        <pc:spChg chg="mod">
          <ac:chgData name="Blanka Staňková" userId="fcde5615-8613-4b30-9853-99e5bf67d8b1" providerId="ADAL" clId="{3643E124-540E-4552-BA7F-12BA44C56E2F}" dt="2021-12-17T09:35:37.659" v="2248" actId="20577"/>
          <ac:spMkLst>
            <pc:docMk/>
            <pc:sldMk cId="2141456904" sldId="262"/>
            <ac:spMk id="3" creationId="{02FBEDB1-1435-4714-B6FD-C10D47DC8067}"/>
          </ac:spMkLst>
        </pc:spChg>
        <pc:picChg chg="add mod">
          <ac:chgData name="Blanka Staňková" userId="fcde5615-8613-4b30-9853-99e5bf67d8b1" providerId="ADAL" clId="{3643E124-540E-4552-BA7F-12BA44C56E2F}" dt="2021-12-16T06:30:33.959" v="547" actId="167"/>
          <ac:picMkLst>
            <pc:docMk/>
            <pc:sldMk cId="2141456904" sldId="262"/>
            <ac:picMk id="3074" creationId="{905ED2AF-7133-4792-90FB-184927085ADE}"/>
          </ac:picMkLst>
        </pc:picChg>
      </pc:sldChg>
      <pc:sldChg chg="addSp modSp mod setBg">
        <pc:chgData name="Blanka Staňková" userId="fcde5615-8613-4b30-9853-99e5bf67d8b1" providerId="ADAL" clId="{3643E124-540E-4552-BA7F-12BA44C56E2F}" dt="2021-12-16T06:43:59.362" v="955" actId="20577"/>
        <pc:sldMkLst>
          <pc:docMk/>
          <pc:sldMk cId="295927184" sldId="263"/>
        </pc:sldMkLst>
        <pc:spChg chg="mod">
          <ac:chgData name="Blanka Staňková" userId="fcde5615-8613-4b30-9853-99e5bf67d8b1" providerId="ADAL" clId="{3643E124-540E-4552-BA7F-12BA44C56E2F}" dt="2021-12-16T06:43:36.209" v="942" actId="207"/>
          <ac:spMkLst>
            <pc:docMk/>
            <pc:sldMk cId="295927184" sldId="263"/>
            <ac:spMk id="2" creationId="{62A40A01-D664-4525-BEE7-730778E13838}"/>
          </ac:spMkLst>
        </pc:spChg>
        <pc:spChg chg="mod">
          <ac:chgData name="Blanka Staňková" userId="fcde5615-8613-4b30-9853-99e5bf67d8b1" providerId="ADAL" clId="{3643E124-540E-4552-BA7F-12BA44C56E2F}" dt="2021-12-16T06:43:59.362" v="955" actId="20577"/>
          <ac:spMkLst>
            <pc:docMk/>
            <pc:sldMk cId="295927184" sldId="263"/>
            <ac:spMk id="3" creationId="{08C3E46E-89C5-4D1C-9C4E-CABF3C7F782D}"/>
          </ac:spMkLst>
        </pc:spChg>
        <pc:spChg chg="add">
          <ac:chgData name="Blanka Staňková" userId="fcde5615-8613-4b30-9853-99e5bf67d8b1" providerId="ADAL" clId="{3643E124-540E-4552-BA7F-12BA44C56E2F}" dt="2021-12-16T06:42:47.406" v="932" actId="26606"/>
          <ac:spMkLst>
            <pc:docMk/>
            <pc:sldMk cId="295927184" sldId="263"/>
            <ac:spMk id="71" creationId="{F13C74B1-5B17-4795-BED0-7140497B445A}"/>
          </ac:spMkLst>
        </pc:spChg>
        <pc:spChg chg="add">
          <ac:chgData name="Blanka Staňková" userId="fcde5615-8613-4b30-9853-99e5bf67d8b1" providerId="ADAL" clId="{3643E124-540E-4552-BA7F-12BA44C56E2F}" dt="2021-12-16T06:42:47.406" v="932" actId="26606"/>
          <ac:spMkLst>
            <pc:docMk/>
            <pc:sldMk cId="295927184" sldId="263"/>
            <ac:spMk id="73" creationId="{D4974D33-8DC5-464E-8C6D-BE58F0669C17}"/>
          </ac:spMkLst>
        </pc:spChg>
        <pc:picChg chg="add mod">
          <ac:chgData name="Blanka Staňková" userId="fcde5615-8613-4b30-9853-99e5bf67d8b1" providerId="ADAL" clId="{3643E124-540E-4552-BA7F-12BA44C56E2F}" dt="2021-12-16T06:42:47.406" v="932" actId="26606"/>
          <ac:picMkLst>
            <pc:docMk/>
            <pc:sldMk cId="295927184" sldId="263"/>
            <ac:picMk id="4098" creationId="{7D2E51D3-E730-47DF-B301-7C3017A43F03}"/>
          </ac:picMkLst>
        </pc:picChg>
      </pc:sldChg>
      <pc:sldChg chg="addSp modSp mod setBg">
        <pc:chgData name="Blanka Staňková" userId="fcde5615-8613-4b30-9853-99e5bf67d8b1" providerId="ADAL" clId="{3643E124-540E-4552-BA7F-12BA44C56E2F}" dt="2021-12-16T08:21:35.026" v="1453" actId="1076"/>
        <pc:sldMkLst>
          <pc:docMk/>
          <pc:sldMk cId="1999151687" sldId="264"/>
        </pc:sldMkLst>
        <pc:spChg chg="mod">
          <ac:chgData name="Blanka Staňková" userId="fcde5615-8613-4b30-9853-99e5bf67d8b1" providerId="ADAL" clId="{3643E124-540E-4552-BA7F-12BA44C56E2F}" dt="2021-12-16T08:21:17.860" v="1451" actId="1076"/>
          <ac:spMkLst>
            <pc:docMk/>
            <pc:sldMk cId="1999151687" sldId="264"/>
            <ac:spMk id="2" creationId="{971346E3-A0DC-4EAF-9F9B-1031F56FD92E}"/>
          </ac:spMkLst>
        </pc:spChg>
        <pc:spChg chg="mod">
          <ac:chgData name="Blanka Staňková" userId="fcde5615-8613-4b30-9853-99e5bf67d8b1" providerId="ADAL" clId="{3643E124-540E-4552-BA7F-12BA44C56E2F}" dt="2021-12-16T08:21:35.026" v="1453" actId="1076"/>
          <ac:spMkLst>
            <pc:docMk/>
            <pc:sldMk cId="1999151687" sldId="264"/>
            <ac:spMk id="3" creationId="{DF0D5AC2-C444-4DEF-94B0-743F30E77F3C}"/>
          </ac:spMkLst>
        </pc:spChg>
        <pc:spChg chg="add">
          <ac:chgData name="Blanka Staňková" userId="fcde5615-8613-4b30-9853-99e5bf67d8b1" providerId="ADAL" clId="{3643E124-540E-4552-BA7F-12BA44C56E2F}" dt="2021-12-16T08:20:13.858" v="1437" actId="26606"/>
          <ac:spMkLst>
            <pc:docMk/>
            <pc:sldMk cId="1999151687" sldId="264"/>
            <ac:spMk id="71" creationId="{3CD9DF72-87A3-404E-A828-84CBF11A8303}"/>
          </ac:spMkLst>
        </pc:spChg>
        <pc:picChg chg="add mod ord">
          <ac:chgData name="Blanka Staňková" userId="fcde5615-8613-4b30-9853-99e5bf67d8b1" providerId="ADAL" clId="{3643E124-540E-4552-BA7F-12BA44C56E2F}" dt="2021-12-16T08:20:13.858" v="1437" actId="26606"/>
          <ac:picMkLst>
            <pc:docMk/>
            <pc:sldMk cId="1999151687" sldId="264"/>
            <ac:picMk id="1026" creationId="{FB631B53-C318-46B3-87F0-DCD7DA2DCAAC}"/>
          </ac:picMkLst>
        </pc:picChg>
        <pc:cxnChg chg="add">
          <ac:chgData name="Blanka Staňková" userId="fcde5615-8613-4b30-9853-99e5bf67d8b1" providerId="ADAL" clId="{3643E124-540E-4552-BA7F-12BA44C56E2F}" dt="2021-12-16T08:20:13.858" v="1437" actId="26606"/>
          <ac:cxnSpMkLst>
            <pc:docMk/>
            <pc:sldMk cId="1999151687" sldId="264"/>
            <ac:cxnSpMk id="73" creationId="{20E3A342-4D61-4E3F-AF90-1AB42AEB96CC}"/>
          </ac:cxnSpMkLst>
        </pc:cxnChg>
      </pc:sldChg>
      <pc:sldChg chg="addSp delSp modSp mod setBg">
        <pc:chgData name="Blanka Staňková" userId="fcde5615-8613-4b30-9853-99e5bf67d8b1" providerId="ADAL" clId="{3643E124-540E-4552-BA7F-12BA44C56E2F}" dt="2021-12-16T11:04:12.715" v="1807" actId="255"/>
        <pc:sldMkLst>
          <pc:docMk/>
          <pc:sldMk cId="597500770" sldId="265"/>
        </pc:sldMkLst>
        <pc:spChg chg="mod">
          <ac:chgData name="Blanka Staňková" userId="fcde5615-8613-4b30-9853-99e5bf67d8b1" providerId="ADAL" clId="{3643E124-540E-4552-BA7F-12BA44C56E2F}" dt="2021-12-16T10:54:58.896" v="1697" actId="26606"/>
          <ac:spMkLst>
            <pc:docMk/>
            <pc:sldMk cId="597500770" sldId="265"/>
            <ac:spMk id="2" creationId="{FB01C6CB-453C-42D0-98F1-597C5ACC87A7}"/>
          </ac:spMkLst>
        </pc:spChg>
        <pc:spChg chg="mod">
          <ac:chgData name="Blanka Staňková" userId="fcde5615-8613-4b30-9853-99e5bf67d8b1" providerId="ADAL" clId="{3643E124-540E-4552-BA7F-12BA44C56E2F}" dt="2021-12-16T11:04:12.715" v="1807" actId="255"/>
          <ac:spMkLst>
            <pc:docMk/>
            <pc:sldMk cId="597500770" sldId="265"/>
            <ac:spMk id="3" creationId="{3B97D3A4-C2A6-4A4F-8743-0679B37C9E91}"/>
          </ac:spMkLst>
        </pc:spChg>
        <pc:spChg chg="add">
          <ac:chgData name="Blanka Staňková" userId="fcde5615-8613-4b30-9853-99e5bf67d8b1" providerId="ADAL" clId="{3643E124-540E-4552-BA7F-12BA44C56E2F}" dt="2021-12-16T10:54:58.896" v="1697" actId="26606"/>
          <ac:spMkLst>
            <pc:docMk/>
            <pc:sldMk cId="597500770" sldId="265"/>
            <ac:spMk id="75" creationId="{45D37F4E-DDB4-456B-97E0-9937730A039F}"/>
          </ac:spMkLst>
        </pc:spChg>
        <pc:spChg chg="add">
          <ac:chgData name="Blanka Staňková" userId="fcde5615-8613-4b30-9853-99e5bf67d8b1" providerId="ADAL" clId="{3643E124-540E-4552-BA7F-12BA44C56E2F}" dt="2021-12-16T10:54:58.896" v="1697" actId="26606"/>
          <ac:spMkLst>
            <pc:docMk/>
            <pc:sldMk cId="597500770" sldId="265"/>
            <ac:spMk id="77" creationId="{B2DD41CD-8F47-4F56-AD12-4E2FF7696987}"/>
          </ac:spMkLst>
        </pc:spChg>
        <pc:picChg chg="add del mod">
          <ac:chgData name="Blanka Staňková" userId="fcde5615-8613-4b30-9853-99e5bf67d8b1" providerId="ADAL" clId="{3643E124-540E-4552-BA7F-12BA44C56E2F}" dt="2021-12-16T10:50:52.934" v="1684" actId="21"/>
          <ac:picMkLst>
            <pc:docMk/>
            <pc:sldMk cId="597500770" sldId="265"/>
            <ac:picMk id="1026" creationId="{55F81008-5F27-4C37-9ABD-94302F905A46}"/>
          </ac:picMkLst>
        </pc:picChg>
        <pc:picChg chg="add del">
          <ac:chgData name="Blanka Staňková" userId="fcde5615-8613-4b30-9853-99e5bf67d8b1" providerId="ADAL" clId="{3643E124-540E-4552-BA7F-12BA44C56E2F}" dt="2021-12-16T10:52:34.874" v="1692"/>
          <ac:picMkLst>
            <pc:docMk/>
            <pc:sldMk cId="597500770" sldId="265"/>
            <ac:picMk id="1028" creationId="{DFC4D36E-5B3B-4783-AD03-162E50C9BD1A}"/>
          </ac:picMkLst>
        </pc:picChg>
        <pc:picChg chg="add mod">
          <ac:chgData name="Blanka Staňková" userId="fcde5615-8613-4b30-9853-99e5bf67d8b1" providerId="ADAL" clId="{3643E124-540E-4552-BA7F-12BA44C56E2F}" dt="2021-12-16T10:55:11.701" v="1700" actId="1076"/>
          <ac:picMkLst>
            <pc:docMk/>
            <pc:sldMk cId="597500770" sldId="265"/>
            <ac:picMk id="1030" creationId="{11BC4B98-E376-4E5E-BC19-4D47601F7C17}"/>
          </ac:picMkLst>
        </pc:picChg>
      </pc:sldChg>
      <pc:sldChg chg="addSp delSp modSp mod setBg">
        <pc:chgData name="Blanka Staňková" userId="fcde5615-8613-4b30-9853-99e5bf67d8b1" providerId="ADAL" clId="{3643E124-540E-4552-BA7F-12BA44C56E2F}" dt="2021-12-16T11:32:00.317" v="1872" actId="207"/>
        <pc:sldMkLst>
          <pc:docMk/>
          <pc:sldMk cId="598251206" sldId="266"/>
        </pc:sldMkLst>
        <pc:spChg chg="mod">
          <ac:chgData name="Blanka Staňková" userId="fcde5615-8613-4b30-9853-99e5bf67d8b1" providerId="ADAL" clId="{3643E124-540E-4552-BA7F-12BA44C56E2F}" dt="2021-12-16T11:32:00.317" v="1872" actId="207"/>
          <ac:spMkLst>
            <pc:docMk/>
            <pc:sldMk cId="598251206" sldId="266"/>
            <ac:spMk id="2" creationId="{9FD9B750-3F34-4466-AD4F-DC4CFC847F0C}"/>
          </ac:spMkLst>
        </pc:spChg>
        <pc:spChg chg="del mod">
          <ac:chgData name="Blanka Staňková" userId="fcde5615-8613-4b30-9853-99e5bf67d8b1" providerId="ADAL" clId="{3643E124-540E-4552-BA7F-12BA44C56E2F}" dt="2021-12-16T11:31:18.727" v="1868" actId="21"/>
          <ac:spMkLst>
            <pc:docMk/>
            <pc:sldMk cId="598251206" sldId="266"/>
            <ac:spMk id="3" creationId="{86CA18A1-4B99-4C78-A813-A122DB3EBFA6}"/>
          </ac:spMkLst>
        </pc:spChg>
        <pc:spChg chg="add del mod">
          <ac:chgData name="Blanka Staňková" userId="fcde5615-8613-4b30-9853-99e5bf67d8b1" providerId="ADAL" clId="{3643E124-540E-4552-BA7F-12BA44C56E2F}" dt="2021-12-16T11:31:34.653" v="1869" actId="26606"/>
          <ac:spMkLst>
            <pc:docMk/>
            <pc:sldMk cId="598251206" sldId="266"/>
            <ac:spMk id="5" creationId="{FBB009B9-F498-40E6-B64A-6B122909EAE9}"/>
          </ac:spMkLst>
        </pc:spChg>
        <pc:spChg chg="add">
          <ac:chgData name="Blanka Staňková" userId="fcde5615-8613-4b30-9853-99e5bf67d8b1" providerId="ADAL" clId="{3643E124-540E-4552-BA7F-12BA44C56E2F}" dt="2021-12-16T11:31:34.653" v="1869" actId="26606"/>
          <ac:spMkLst>
            <pc:docMk/>
            <pc:sldMk cId="598251206" sldId="266"/>
            <ac:spMk id="71" creationId="{87CC2527-562A-4F69-B487-4371E5B243E7}"/>
          </ac:spMkLst>
        </pc:spChg>
        <pc:picChg chg="add mod">
          <ac:chgData name="Blanka Staňková" userId="fcde5615-8613-4b30-9853-99e5bf67d8b1" providerId="ADAL" clId="{3643E124-540E-4552-BA7F-12BA44C56E2F}" dt="2021-12-16T11:31:34.653" v="1869" actId="26606"/>
          <ac:picMkLst>
            <pc:docMk/>
            <pc:sldMk cId="598251206" sldId="266"/>
            <ac:picMk id="3074" creationId="{6F4EE05F-1AB5-4378-9524-2D7933477D75}"/>
          </ac:picMkLst>
        </pc:picChg>
        <pc:cxnChg chg="add">
          <ac:chgData name="Blanka Staňková" userId="fcde5615-8613-4b30-9853-99e5bf67d8b1" providerId="ADAL" clId="{3643E124-540E-4552-BA7F-12BA44C56E2F}" dt="2021-12-16T11:31:34.653" v="1869" actId="26606"/>
          <ac:cxnSpMkLst>
            <pc:docMk/>
            <pc:sldMk cId="598251206" sldId="266"/>
            <ac:cxnSpMk id="73" creationId="{BCDAEC91-5BCE-4B55-9CC0-43EF94CB734B}"/>
          </ac:cxnSpMkLst>
        </pc:cxnChg>
      </pc:sldChg>
      <pc:sldChg chg="addSp delSp modSp mod setBg">
        <pc:chgData name="Blanka Staňková" userId="fcde5615-8613-4b30-9853-99e5bf67d8b1" providerId="ADAL" clId="{3643E124-540E-4552-BA7F-12BA44C56E2F}" dt="2021-12-17T07:39:15.853" v="1918" actId="13926"/>
        <pc:sldMkLst>
          <pc:docMk/>
          <pc:sldMk cId="3865768540" sldId="267"/>
        </pc:sldMkLst>
        <pc:spChg chg="mod ord">
          <ac:chgData name="Blanka Staňková" userId="fcde5615-8613-4b30-9853-99e5bf67d8b1" providerId="ADAL" clId="{3643E124-540E-4552-BA7F-12BA44C56E2F}" dt="2021-12-17T07:39:15.853" v="1918" actId="13926"/>
          <ac:spMkLst>
            <pc:docMk/>
            <pc:sldMk cId="3865768540" sldId="267"/>
            <ac:spMk id="2" creationId="{3B81F977-793D-4207-BD74-AFADB41BC5A7}"/>
          </ac:spMkLst>
        </pc:spChg>
        <pc:spChg chg="del">
          <ac:chgData name="Blanka Staňková" userId="fcde5615-8613-4b30-9853-99e5bf67d8b1" providerId="ADAL" clId="{3643E124-540E-4552-BA7F-12BA44C56E2F}" dt="2021-12-16T11:32:55.206" v="1873"/>
          <ac:spMkLst>
            <pc:docMk/>
            <pc:sldMk cId="3865768540" sldId="267"/>
            <ac:spMk id="3" creationId="{EFD69E92-4AA3-4F10-9E31-D8F62CEC212B}"/>
          </ac:spMkLst>
        </pc:spChg>
        <pc:spChg chg="add">
          <ac:chgData name="Blanka Staňková" userId="fcde5615-8613-4b30-9853-99e5bf67d8b1" providerId="ADAL" clId="{3643E124-540E-4552-BA7F-12BA44C56E2F}" dt="2021-12-16T11:33:14.601" v="1877" actId="26606"/>
          <ac:spMkLst>
            <pc:docMk/>
            <pc:sldMk cId="3865768540" sldId="267"/>
            <ac:spMk id="75" creationId="{C0A1ED06-4733-4020-9C60-81D4D801408D}"/>
          </ac:spMkLst>
        </pc:spChg>
        <pc:spChg chg="add">
          <ac:chgData name="Blanka Staňková" userId="fcde5615-8613-4b30-9853-99e5bf67d8b1" providerId="ADAL" clId="{3643E124-540E-4552-BA7F-12BA44C56E2F}" dt="2021-12-16T11:33:14.601" v="1877" actId="26606"/>
          <ac:spMkLst>
            <pc:docMk/>
            <pc:sldMk cId="3865768540" sldId="267"/>
            <ac:spMk id="77" creationId="{B0CA3509-3AF9-45FE-93ED-57BB5D5E8E07}"/>
          </ac:spMkLst>
        </pc:spChg>
        <pc:spChg chg="add del">
          <ac:chgData name="Blanka Staňková" userId="fcde5615-8613-4b30-9853-99e5bf67d8b1" providerId="ADAL" clId="{3643E124-540E-4552-BA7F-12BA44C56E2F}" dt="2021-12-17T07:36:12.552" v="1895" actId="21"/>
          <ac:spMkLst>
            <pc:docMk/>
            <pc:sldMk cId="3865768540" sldId="267"/>
            <ac:spMk id="4104" creationId="{4F5F2B5E-7FCE-461A-BD66-5C36B8524C63}"/>
          </ac:spMkLst>
        </pc:spChg>
        <pc:picChg chg="add mod">
          <ac:chgData name="Blanka Staňková" userId="fcde5615-8613-4b30-9853-99e5bf67d8b1" providerId="ADAL" clId="{3643E124-540E-4552-BA7F-12BA44C56E2F}" dt="2021-12-17T07:38:49.810" v="1910" actId="1076"/>
          <ac:picMkLst>
            <pc:docMk/>
            <pc:sldMk cId="3865768540" sldId="267"/>
            <ac:picMk id="1026" creationId="{02AC99DD-D8D2-484F-A0C5-2A8F1C3BEA4D}"/>
          </ac:picMkLst>
        </pc:picChg>
        <pc:picChg chg="add mod">
          <ac:chgData name="Blanka Staňková" userId="fcde5615-8613-4b30-9853-99e5bf67d8b1" providerId="ADAL" clId="{3643E124-540E-4552-BA7F-12BA44C56E2F}" dt="2021-12-17T07:38:53.068" v="1912" actId="1076"/>
          <ac:picMkLst>
            <pc:docMk/>
            <pc:sldMk cId="3865768540" sldId="267"/>
            <ac:picMk id="1028" creationId="{4FEF531A-4C6C-411D-BED6-365F13498BD7}"/>
          </ac:picMkLst>
        </pc:picChg>
        <pc:picChg chg="add mod">
          <ac:chgData name="Blanka Staňková" userId="fcde5615-8613-4b30-9853-99e5bf67d8b1" providerId="ADAL" clId="{3643E124-540E-4552-BA7F-12BA44C56E2F}" dt="2021-12-17T07:38:55.841" v="1913" actId="1076"/>
          <ac:picMkLst>
            <pc:docMk/>
            <pc:sldMk cId="3865768540" sldId="267"/>
            <ac:picMk id="1030" creationId="{F4DCE8BC-58FA-46FD-90AC-4D0BF8942426}"/>
          </ac:picMkLst>
        </pc:picChg>
        <pc:picChg chg="add del mod">
          <ac:chgData name="Blanka Staňková" userId="fcde5615-8613-4b30-9853-99e5bf67d8b1" providerId="ADAL" clId="{3643E124-540E-4552-BA7F-12BA44C56E2F}" dt="2021-12-17T07:36:06.643" v="1893" actId="21"/>
          <ac:picMkLst>
            <pc:docMk/>
            <pc:sldMk cId="3865768540" sldId="267"/>
            <ac:picMk id="4098" creationId="{C5679982-2167-436C-A149-B3658210E362}"/>
          </ac:picMkLst>
        </pc:picChg>
        <pc:picChg chg="add del mod">
          <ac:chgData name="Blanka Staňková" userId="fcde5615-8613-4b30-9853-99e5bf67d8b1" providerId="ADAL" clId="{3643E124-540E-4552-BA7F-12BA44C56E2F}" dt="2021-12-17T07:36:08.717" v="1894" actId="21"/>
          <ac:picMkLst>
            <pc:docMk/>
            <pc:sldMk cId="3865768540" sldId="267"/>
            <ac:picMk id="4100" creationId="{A7574599-9B83-4B70-AF66-BEBFE7397D0D}"/>
          </ac:picMkLst>
        </pc:picChg>
      </pc:sldChg>
      <pc:sldChg chg="addSp delSp modSp mod setBg">
        <pc:chgData name="Blanka Staňková" userId="fcde5615-8613-4b30-9853-99e5bf67d8b1" providerId="ADAL" clId="{3643E124-540E-4552-BA7F-12BA44C56E2F}" dt="2021-12-17T07:42:43.335" v="2004" actId="207"/>
        <pc:sldMkLst>
          <pc:docMk/>
          <pc:sldMk cId="3645820582" sldId="268"/>
        </pc:sldMkLst>
        <pc:spChg chg="mod">
          <ac:chgData name="Blanka Staňková" userId="fcde5615-8613-4b30-9853-99e5bf67d8b1" providerId="ADAL" clId="{3643E124-540E-4552-BA7F-12BA44C56E2F}" dt="2021-12-17T07:42:43.335" v="2004" actId="207"/>
          <ac:spMkLst>
            <pc:docMk/>
            <pc:sldMk cId="3645820582" sldId="268"/>
            <ac:spMk id="2" creationId="{4F322A0E-74B2-4AF2-805E-97A0159E1554}"/>
          </ac:spMkLst>
        </pc:spChg>
        <pc:spChg chg="add del mod ord">
          <ac:chgData name="Blanka Staňková" userId="fcde5615-8613-4b30-9853-99e5bf67d8b1" providerId="ADAL" clId="{3643E124-540E-4552-BA7F-12BA44C56E2F}" dt="2021-12-17T07:42:37.920" v="2003" actId="255"/>
          <ac:spMkLst>
            <pc:docMk/>
            <pc:sldMk cId="3645820582" sldId="268"/>
            <ac:spMk id="3" creationId="{38B17731-C840-4CE6-AC7B-1BB9417A5754}"/>
          </ac:spMkLst>
        </pc:spChg>
        <pc:spChg chg="add del mod">
          <ac:chgData name="Blanka Staňková" userId="fcde5615-8613-4b30-9853-99e5bf67d8b1" providerId="ADAL" clId="{3643E124-540E-4552-BA7F-12BA44C56E2F}" dt="2021-12-17T07:40:44.770" v="1929" actId="767"/>
          <ac:spMkLst>
            <pc:docMk/>
            <pc:sldMk cId="3645820582" sldId="268"/>
            <ac:spMk id="4" creationId="{2254ED37-3C9E-4EF3-A62A-3DAD9918DC2B}"/>
          </ac:spMkLst>
        </pc:spChg>
        <pc:picChg chg="add del mod">
          <ac:chgData name="Blanka Staňková" userId="fcde5615-8613-4b30-9853-99e5bf67d8b1" providerId="ADAL" clId="{3643E124-540E-4552-BA7F-12BA44C56E2F}" dt="2021-12-17T07:40:46.528" v="1932"/>
          <ac:picMkLst>
            <pc:docMk/>
            <pc:sldMk cId="3645820582" sldId="268"/>
            <ac:picMk id="2050" creationId="{5B142D10-B121-4DA5-8571-6960E65D7364}"/>
          </ac:picMkLst>
        </pc:picChg>
        <pc:picChg chg="add mod">
          <ac:chgData name="Blanka Staňková" userId="fcde5615-8613-4b30-9853-99e5bf67d8b1" providerId="ADAL" clId="{3643E124-540E-4552-BA7F-12BA44C56E2F}" dt="2021-12-17T07:42:21.002" v="1999" actId="26606"/>
          <ac:picMkLst>
            <pc:docMk/>
            <pc:sldMk cId="3645820582" sldId="268"/>
            <ac:picMk id="2052" creationId="{CE23D205-D325-487E-BEA3-FE99A33B7B6A}"/>
          </ac:picMkLst>
        </pc:picChg>
      </pc:sldChg>
      <pc:sldChg chg="addSp delSp modSp mod setBg">
        <pc:chgData name="Blanka Staňková" userId="fcde5615-8613-4b30-9853-99e5bf67d8b1" providerId="ADAL" clId="{3643E124-540E-4552-BA7F-12BA44C56E2F}" dt="2021-12-17T07:45:22.892" v="2016" actId="26606"/>
        <pc:sldMkLst>
          <pc:docMk/>
          <pc:sldMk cId="1789223086" sldId="269"/>
        </pc:sldMkLst>
        <pc:spChg chg="del">
          <ac:chgData name="Blanka Staňková" userId="fcde5615-8613-4b30-9853-99e5bf67d8b1" providerId="ADAL" clId="{3643E124-540E-4552-BA7F-12BA44C56E2F}" dt="2021-12-17T07:44:32.021" v="2011" actId="21"/>
          <ac:spMkLst>
            <pc:docMk/>
            <pc:sldMk cId="1789223086" sldId="269"/>
            <ac:spMk id="2" creationId="{21A0AA9D-08E3-4EB8-9C1D-0309057210D4}"/>
          </ac:spMkLst>
        </pc:spChg>
        <pc:spChg chg="del">
          <ac:chgData name="Blanka Staňková" userId="fcde5615-8613-4b30-9853-99e5bf67d8b1" providerId="ADAL" clId="{3643E124-540E-4552-BA7F-12BA44C56E2F}" dt="2021-12-17T07:43:53.658" v="2005" actId="21"/>
          <ac:spMkLst>
            <pc:docMk/>
            <pc:sldMk cId="1789223086" sldId="269"/>
            <ac:spMk id="3" creationId="{083107B2-E89F-4F2E-8EA6-B3406FD525F1}"/>
          </ac:spMkLst>
        </pc:spChg>
        <pc:spChg chg="add del">
          <ac:chgData name="Blanka Staňková" userId="fcde5615-8613-4b30-9853-99e5bf67d8b1" providerId="ADAL" clId="{3643E124-540E-4552-BA7F-12BA44C56E2F}" dt="2021-12-17T07:44:04.701" v="2007"/>
          <ac:spMkLst>
            <pc:docMk/>
            <pc:sldMk cId="1789223086" sldId="269"/>
            <ac:spMk id="4" creationId="{A6767A1C-8015-4D54-AD3D-9FA71E7CE123}"/>
          </ac:spMkLst>
        </pc:spChg>
        <pc:spChg chg="add del mod">
          <ac:chgData name="Blanka Staňková" userId="fcde5615-8613-4b30-9853-99e5bf67d8b1" providerId="ADAL" clId="{3643E124-540E-4552-BA7F-12BA44C56E2F}" dt="2021-12-17T07:44:34.502" v="2012" actId="21"/>
          <ac:spMkLst>
            <pc:docMk/>
            <pc:sldMk cId="1789223086" sldId="269"/>
            <ac:spMk id="6" creationId="{EC37EB2A-54B4-4AAD-99A0-8DD921C580F9}"/>
          </ac:spMkLst>
        </pc:spChg>
        <pc:spChg chg="add">
          <ac:chgData name="Blanka Staňková" userId="fcde5615-8613-4b30-9853-99e5bf67d8b1" providerId="ADAL" clId="{3643E124-540E-4552-BA7F-12BA44C56E2F}" dt="2021-12-17T07:45:22.892" v="2016" actId="26606"/>
          <ac:spMkLst>
            <pc:docMk/>
            <pc:sldMk cId="1789223086" sldId="269"/>
            <ac:spMk id="75" creationId="{A9F529C3-C941-49FD-8C67-82F134F64BDB}"/>
          </ac:spMkLst>
        </pc:spChg>
        <pc:spChg chg="add">
          <ac:chgData name="Blanka Staňková" userId="fcde5615-8613-4b30-9853-99e5bf67d8b1" providerId="ADAL" clId="{3643E124-540E-4552-BA7F-12BA44C56E2F}" dt="2021-12-17T07:45:22.892" v="2016" actId="26606"/>
          <ac:spMkLst>
            <pc:docMk/>
            <pc:sldMk cId="1789223086" sldId="269"/>
            <ac:spMk id="77" creationId="{20586029-32A0-47E5-9AEC-AE3ABA6B94D0}"/>
          </ac:spMkLst>
        </pc:spChg>
        <pc:picChg chg="add mod">
          <ac:chgData name="Blanka Staňková" userId="fcde5615-8613-4b30-9853-99e5bf67d8b1" providerId="ADAL" clId="{3643E124-540E-4552-BA7F-12BA44C56E2F}" dt="2021-12-17T07:45:22.892" v="2016" actId="26606"/>
          <ac:picMkLst>
            <pc:docMk/>
            <pc:sldMk cId="1789223086" sldId="269"/>
            <ac:picMk id="3076" creationId="{700141C3-0F62-49B6-84AB-F58919F6852F}"/>
          </ac:picMkLst>
        </pc:picChg>
        <pc:picChg chg="add mod">
          <ac:chgData name="Blanka Staňková" userId="fcde5615-8613-4b30-9853-99e5bf67d8b1" providerId="ADAL" clId="{3643E124-540E-4552-BA7F-12BA44C56E2F}" dt="2021-12-17T07:45:22.892" v="2016" actId="26606"/>
          <ac:picMkLst>
            <pc:docMk/>
            <pc:sldMk cId="1789223086" sldId="269"/>
            <ac:picMk id="3078" creationId="{96026251-E541-4C6B-806F-EC1D60184C6B}"/>
          </ac:picMkLst>
        </pc:picChg>
        <pc:cxnChg chg="add">
          <ac:chgData name="Blanka Staňková" userId="fcde5615-8613-4b30-9853-99e5bf67d8b1" providerId="ADAL" clId="{3643E124-540E-4552-BA7F-12BA44C56E2F}" dt="2021-12-17T07:45:22.892" v="2016" actId="26606"/>
          <ac:cxnSpMkLst>
            <pc:docMk/>
            <pc:sldMk cId="1789223086" sldId="269"/>
            <ac:cxnSpMk id="79" creationId="{8C730EAB-A532-4295-A302-FB4B90DB9F5E}"/>
          </ac:cxnSpMkLst>
        </pc:cxnChg>
      </pc:sldChg>
      <pc:sldChg chg="addSp delSp modSp new mod ord setBg addAnim delAnim">
        <pc:chgData name="Blanka Staňková" userId="fcde5615-8613-4b30-9853-99e5bf67d8b1" providerId="ADAL" clId="{3643E124-540E-4552-BA7F-12BA44C56E2F}" dt="2021-12-16T11:02:00.832" v="1721" actId="207"/>
        <pc:sldMkLst>
          <pc:docMk/>
          <pc:sldMk cId="4115051528" sldId="270"/>
        </pc:sldMkLst>
        <pc:spChg chg="mod ord">
          <ac:chgData name="Blanka Staňková" userId="fcde5615-8613-4b30-9853-99e5bf67d8b1" providerId="ADAL" clId="{3643E124-540E-4552-BA7F-12BA44C56E2F}" dt="2021-12-16T11:02:00.832" v="1721" actId="207"/>
          <ac:spMkLst>
            <pc:docMk/>
            <pc:sldMk cId="4115051528" sldId="270"/>
            <ac:spMk id="2" creationId="{E6507D34-7015-497E-8C53-37999E5C0A36}"/>
          </ac:spMkLst>
        </pc:spChg>
        <pc:spChg chg="del">
          <ac:chgData name="Blanka Staňková" userId="fcde5615-8613-4b30-9853-99e5bf67d8b1" providerId="ADAL" clId="{3643E124-540E-4552-BA7F-12BA44C56E2F}" dt="2021-12-16T08:22:34.265" v="1471" actId="21"/>
          <ac:spMkLst>
            <pc:docMk/>
            <pc:sldMk cId="4115051528" sldId="270"/>
            <ac:spMk id="3" creationId="{0E7305D3-0F2E-4CCA-8A66-909AF7CAA884}"/>
          </ac:spMkLst>
        </pc:spChg>
        <pc:spChg chg="add">
          <ac:chgData name="Blanka Staňková" userId="fcde5615-8613-4b30-9853-99e5bf67d8b1" providerId="ADAL" clId="{3643E124-540E-4552-BA7F-12BA44C56E2F}" dt="2021-12-16T11:01:40.585" v="1717" actId="26606"/>
          <ac:spMkLst>
            <pc:docMk/>
            <pc:sldMk cId="4115051528" sldId="270"/>
            <ac:spMk id="135" creationId="{B497CCB5-5FC2-473C-AFCC-2430CEF1DF71}"/>
          </ac:spMkLst>
        </pc:spChg>
        <pc:spChg chg="add del">
          <ac:chgData name="Blanka Staňková" userId="fcde5615-8613-4b30-9853-99e5bf67d8b1" providerId="ADAL" clId="{3643E124-540E-4552-BA7F-12BA44C56E2F}" dt="2021-12-16T11:00:45.745" v="1713" actId="26606"/>
          <ac:spMkLst>
            <pc:docMk/>
            <pc:sldMk cId="4115051528" sldId="270"/>
            <ac:spMk id="137" creationId="{B497CCB5-5FC2-473C-AFCC-2430CEF1DF71}"/>
          </ac:spMkLst>
        </pc:spChg>
        <pc:spChg chg="add del">
          <ac:chgData name="Blanka Staňková" userId="fcde5615-8613-4b30-9853-99e5bf67d8b1" providerId="ADAL" clId="{3643E124-540E-4552-BA7F-12BA44C56E2F}" dt="2021-12-16T11:00:45.745" v="1713" actId="26606"/>
          <ac:spMkLst>
            <pc:docMk/>
            <pc:sldMk cId="4115051528" sldId="270"/>
            <ac:spMk id="139" creationId="{599C8C75-BFDF-44E7-A028-EEB5EDD58817}"/>
          </ac:spMkLst>
        </pc:spChg>
        <pc:spChg chg="add">
          <ac:chgData name="Blanka Staňková" userId="fcde5615-8613-4b30-9853-99e5bf67d8b1" providerId="ADAL" clId="{3643E124-540E-4552-BA7F-12BA44C56E2F}" dt="2021-12-16T11:01:40.585" v="1717" actId="26606"/>
          <ac:spMkLst>
            <pc:docMk/>
            <pc:sldMk cId="4115051528" sldId="270"/>
            <ac:spMk id="3077" creationId="{599C8C75-BFDF-44E7-A028-EEB5EDD58817}"/>
          </ac:spMkLst>
        </pc:spChg>
        <pc:picChg chg="add mod ord">
          <ac:chgData name="Blanka Staňková" userId="fcde5615-8613-4b30-9853-99e5bf67d8b1" providerId="ADAL" clId="{3643E124-540E-4552-BA7F-12BA44C56E2F}" dt="2021-12-16T11:01:40.585" v="1717" actId="26606"/>
          <ac:picMkLst>
            <pc:docMk/>
            <pc:sldMk cId="4115051528" sldId="270"/>
            <ac:picMk id="10" creationId="{A14B0029-EF79-49D4-BB24-C85613125789}"/>
          </ac:picMkLst>
        </pc:picChg>
        <pc:picChg chg="add mod">
          <ac:chgData name="Blanka Staňková" userId="fcde5615-8613-4b30-9853-99e5bf67d8b1" providerId="ADAL" clId="{3643E124-540E-4552-BA7F-12BA44C56E2F}" dt="2021-12-16T11:01:40.585" v="1717" actId="26606"/>
          <ac:picMkLst>
            <pc:docMk/>
            <pc:sldMk cId="4115051528" sldId="270"/>
            <ac:picMk id="1026" creationId="{A1B45BC5-FFA2-4B6D-9815-4AC3A723DADE}"/>
          </ac:picMkLst>
        </pc:picChg>
        <pc:picChg chg="add mod">
          <ac:chgData name="Blanka Staňková" userId="fcde5615-8613-4b30-9853-99e5bf67d8b1" providerId="ADAL" clId="{3643E124-540E-4552-BA7F-12BA44C56E2F}" dt="2021-12-16T11:01:40.585" v="1717" actId="26606"/>
          <ac:picMkLst>
            <pc:docMk/>
            <pc:sldMk cId="4115051528" sldId="270"/>
            <ac:picMk id="1028" creationId="{E6216561-8992-4B52-9063-5B8CB7415D4E}"/>
          </ac:picMkLst>
        </pc:picChg>
        <pc:picChg chg="add del mod">
          <ac:chgData name="Blanka Staňková" userId="fcde5615-8613-4b30-9853-99e5bf67d8b1" providerId="ADAL" clId="{3643E124-540E-4552-BA7F-12BA44C56E2F}" dt="2021-12-16T08:35:14.822" v="1524" actId="21"/>
          <ac:picMkLst>
            <pc:docMk/>
            <pc:sldMk cId="4115051528" sldId="270"/>
            <ac:picMk id="1030" creationId="{7EEA0EFE-3F71-4D52-B2C7-7D42E2A33426}"/>
          </ac:picMkLst>
        </pc:picChg>
        <pc:picChg chg="add del mod">
          <ac:chgData name="Blanka Staňková" userId="fcde5615-8613-4b30-9853-99e5bf67d8b1" providerId="ADAL" clId="{3643E124-540E-4552-BA7F-12BA44C56E2F}" dt="2021-12-16T08:35:17.003" v="1525" actId="21"/>
          <ac:picMkLst>
            <pc:docMk/>
            <pc:sldMk cId="4115051528" sldId="270"/>
            <ac:picMk id="1032" creationId="{9B9ED136-EC55-449A-BF93-65106AA4B20A}"/>
          </ac:picMkLst>
        </pc:picChg>
        <pc:picChg chg="add del mod">
          <ac:chgData name="Blanka Staňková" userId="fcde5615-8613-4b30-9853-99e5bf67d8b1" providerId="ADAL" clId="{3643E124-540E-4552-BA7F-12BA44C56E2F}" dt="2021-12-16T10:55:44.497" v="1706" actId="21"/>
          <ac:picMkLst>
            <pc:docMk/>
            <pc:sldMk cId="4115051528" sldId="270"/>
            <ac:picMk id="1034" creationId="{31546C8C-BD61-49C6-8FF3-485665BD2A77}"/>
          </ac:picMkLst>
        </pc:picChg>
        <pc:picChg chg="add mod ord">
          <ac:chgData name="Blanka Staňková" userId="fcde5615-8613-4b30-9853-99e5bf67d8b1" providerId="ADAL" clId="{3643E124-540E-4552-BA7F-12BA44C56E2F}" dt="2021-12-16T11:01:40.585" v="1717" actId="26606"/>
          <ac:picMkLst>
            <pc:docMk/>
            <pc:sldMk cId="4115051528" sldId="270"/>
            <ac:picMk id="3074" creationId="{4ACC3CF6-B64E-4A9D-A6C1-2E947B17ED04}"/>
          </ac:picMkLst>
        </pc:picChg>
        <pc:picChg chg="add del mod ord">
          <ac:chgData name="Blanka Staňková" userId="fcde5615-8613-4b30-9853-99e5bf67d8b1" providerId="ADAL" clId="{3643E124-540E-4552-BA7F-12BA44C56E2F}" dt="2021-12-16T11:00:55.867" v="1715" actId="21"/>
          <ac:picMkLst>
            <pc:docMk/>
            <pc:sldMk cId="4115051528" sldId="270"/>
            <ac:picMk id="3076" creationId="{9AA9D36E-1AD0-4E28-9E3A-36EA830FA926}"/>
          </ac:picMkLst>
        </pc:picChg>
      </pc:sldChg>
      <pc:sldChg chg="addSp delSp modSp new mod ord setBg">
        <pc:chgData name="Blanka Staňková" userId="fcde5615-8613-4b30-9853-99e5bf67d8b1" providerId="ADAL" clId="{3643E124-540E-4552-BA7F-12BA44C56E2F}" dt="2021-12-16T11:02:28.313" v="1724" actId="26606"/>
        <pc:sldMkLst>
          <pc:docMk/>
          <pc:sldMk cId="655883443" sldId="271"/>
        </pc:sldMkLst>
        <pc:spChg chg="del">
          <ac:chgData name="Blanka Staňková" userId="fcde5615-8613-4b30-9853-99e5bf67d8b1" providerId="ADAL" clId="{3643E124-540E-4552-BA7F-12BA44C56E2F}" dt="2021-12-16T08:25:04.873" v="1484" actId="21"/>
          <ac:spMkLst>
            <pc:docMk/>
            <pc:sldMk cId="655883443" sldId="271"/>
            <ac:spMk id="2" creationId="{9417D4C9-3A17-456D-8E75-D93D1CA11ECF}"/>
          </ac:spMkLst>
        </pc:spChg>
        <pc:spChg chg="del">
          <ac:chgData name="Blanka Staňková" userId="fcde5615-8613-4b30-9853-99e5bf67d8b1" providerId="ADAL" clId="{3643E124-540E-4552-BA7F-12BA44C56E2F}" dt="2021-12-16T08:25:09.422" v="1485" actId="21"/>
          <ac:spMkLst>
            <pc:docMk/>
            <pc:sldMk cId="655883443" sldId="271"/>
            <ac:spMk id="3" creationId="{33945737-54C2-4A3C-8091-9CA8A533C108}"/>
          </ac:spMkLst>
        </pc:spChg>
        <pc:picChg chg="add del mod ord">
          <ac:chgData name="Blanka Staňková" userId="fcde5615-8613-4b30-9853-99e5bf67d8b1" providerId="ADAL" clId="{3643E124-540E-4552-BA7F-12BA44C56E2F}" dt="2021-12-16T11:02:07.628" v="1722" actId="21"/>
          <ac:picMkLst>
            <pc:docMk/>
            <pc:sldMk cId="655883443" sldId="271"/>
            <ac:picMk id="7" creationId="{9778029E-C17B-4BC1-80C5-A396522D6648}"/>
          </ac:picMkLst>
        </pc:picChg>
        <pc:picChg chg="add mod ord">
          <ac:chgData name="Blanka Staňková" userId="fcde5615-8613-4b30-9853-99e5bf67d8b1" providerId="ADAL" clId="{3643E124-540E-4552-BA7F-12BA44C56E2F}" dt="2021-12-16T11:02:28.313" v="1724" actId="26606"/>
          <ac:picMkLst>
            <pc:docMk/>
            <pc:sldMk cId="655883443" sldId="271"/>
            <ac:picMk id="8" creationId="{1D965744-B4C3-469E-B570-DBDE692787C8}"/>
          </ac:picMkLst>
        </pc:picChg>
        <pc:picChg chg="add mod">
          <ac:chgData name="Blanka Staňková" userId="fcde5615-8613-4b30-9853-99e5bf67d8b1" providerId="ADAL" clId="{3643E124-540E-4552-BA7F-12BA44C56E2F}" dt="2021-12-16T11:02:28.313" v="1724" actId="26606"/>
          <ac:picMkLst>
            <pc:docMk/>
            <pc:sldMk cId="655883443" sldId="271"/>
            <ac:picMk id="9" creationId="{1CEF4F72-AC50-45AE-83C7-F0EEF8D0987C}"/>
          </ac:picMkLst>
        </pc:picChg>
        <pc:picChg chg="add mod ord">
          <ac:chgData name="Blanka Staňková" userId="fcde5615-8613-4b30-9853-99e5bf67d8b1" providerId="ADAL" clId="{3643E124-540E-4552-BA7F-12BA44C56E2F}" dt="2021-12-16T11:02:28.313" v="1724" actId="26606"/>
          <ac:picMkLst>
            <pc:docMk/>
            <pc:sldMk cId="655883443" sldId="271"/>
            <ac:picMk id="2050" creationId="{5CF1D953-A57D-4AFC-9FDB-D9409F45CCC7}"/>
          </ac:picMkLst>
        </pc:picChg>
        <pc:picChg chg="add mod ord">
          <ac:chgData name="Blanka Staňková" userId="fcde5615-8613-4b30-9853-99e5bf67d8b1" providerId="ADAL" clId="{3643E124-540E-4552-BA7F-12BA44C56E2F}" dt="2021-12-16T11:02:28.313" v="1724" actId="26606"/>
          <ac:picMkLst>
            <pc:docMk/>
            <pc:sldMk cId="655883443" sldId="271"/>
            <ac:picMk id="2052" creationId="{8F2B81B0-DD4A-4347-91E1-4BDE26172A8C}"/>
          </ac:picMkLst>
        </pc:picChg>
        <pc:picChg chg="add mod">
          <ac:chgData name="Blanka Staňková" userId="fcde5615-8613-4b30-9853-99e5bf67d8b1" providerId="ADAL" clId="{3643E124-540E-4552-BA7F-12BA44C56E2F}" dt="2021-12-16T11:02:28.313" v="1724" actId="26606"/>
          <ac:picMkLst>
            <pc:docMk/>
            <pc:sldMk cId="655883443" sldId="271"/>
            <ac:picMk id="2054" creationId="{14B6F76B-506B-4A62-AB2D-29F3EBB40726}"/>
          </ac:picMkLst>
        </pc:picChg>
      </pc:sldChg>
      <pc:sldChg chg="addSp delSp modSp new mod ord setBg">
        <pc:chgData name="Blanka Staňková" userId="fcde5615-8613-4b30-9853-99e5bf67d8b1" providerId="ADAL" clId="{3643E124-540E-4552-BA7F-12BA44C56E2F}" dt="2021-12-16T11:23:20.942" v="1811" actId="26606"/>
        <pc:sldMkLst>
          <pc:docMk/>
          <pc:sldMk cId="1270600402" sldId="272"/>
        </pc:sldMkLst>
        <pc:spChg chg="del">
          <ac:chgData name="Blanka Staňková" userId="fcde5615-8613-4b30-9853-99e5bf67d8b1" providerId="ADAL" clId="{3643E124-540E-4552-BA7F-12BA44C56E2F}" dt="2021-12-16T08:29:20.797" v="1498" actId="21"/>
          <ac:spMkLst>
            <pc:docMk/>
            <pc:sldMk cId="1270600402" sldId="272"/>
            <ac:spMk id="2" creationId="{7D0EC96B-2E9F-4A64-B5D0-442EB53F2C10}"/>
          </ac:spMkLst>
        </pc:spChg>
        <pc:spChg chg="del">
          <ac:chgData name="Blanka Staňková" userId="fcde5615-8613-4b30-9853-99e5bf67d8b1" providerId="ADAL" clId="{3643E124-540E-4552-BA7F-12BA44C56E2F}" dt="2021-12-16T08:29:23.218" v="1499" actId="21"/>
          <ac:spMkLst>
            <pc:docMk/>
            <pc:sldMk cId="1270600402" sldId="272"/>
            <ac:spMk id="3" creationId="{A5DAB795-5711-415E-8944-3CA398FADE90}"/>
          </ac:spMkLst>
        </pc:spChg>
        <pc:spChg chg="add del">
          <ac:chgData name="Blanka Staňková" userId="fcde5615-8613-4b30-9853-99e5bf67d8b1" providerId="ADAL" clId="{3643E124-540E-4552-BA7F-12BA44C56E2F}" dt="2021-12-16T08:35:09.230" v="1523" actId="26606"/>
          <ac:spMkLst>
            <pc:docMk/>
            <pc:sldMk cId="1270600402" sldId="272"/>
            <ac:spMk id="75" creationId="{4F7B9026-36AD-42E4-B172-8D68F3A339B4}"/>
          </ac:spMkLst>
        </pc:spChg>
        <pc:spChg chg="add">
          <ac:chgData name="Blanka Staňková" userId="fcde5615-8613-4b30-9853-99e5bf67d8b1" providerId="ADAL" clId="{3643E124-540E-4552-BA7F-12BA44C56E2F}" dt="2021-12-16T11:23:20.942" v="1811" actId="26606"/>
          <ac:spMkLst>
            <pc:docMk/>
            <pc:sldMk cId="1270600402" sldId="272"/>
            <ac:spMk id="139" creationId="{B78EDDD3-C548-48EF-B3CA-B290B17192AB}"/>
          </ac:spMkLst>
        </pc:spChg>
        <pc:picChg chg="add mod">
          <ac:chgData name="Blanka Staňková" userId="fcde5615-8613-4b30-9853-99e5bf67d8b1" providerId="ADAL" clId="{3643E124-540E-4552-BA7F-12BA44C56E2F}" dt="2021-12-16T11:23:20.942" v="1811" actId="26606"/>
          <ac:picMkLst>
            <pc:docMk/>
            <pc:sldMk cId="1270600402" sldId="272"/>
            <ac:picMk id="7" creationId="{3D6C0171-1290-4F34-947C-D7B30BD93F47}"/>
          </ac:picMkLst>
        </pc:picChg>
        <pc:picChg chg="add mod">
          <ac:chgData name="Blanka Staňková" userId="fcde5615-8613-4b30-9853-99e5bf67d8b1" providerId="ADAL" clId="{3643E124-540E-4552-BA7F-12BA44C56E2F}" dt="2021-12-16T11:23:20.942" v="1811" actId="26606"/>
          <ac:picMkLst>
            <pc:docMk/>
            <pc:sldMk cId="1270600402" sldId="272"/>
            <ac:picMk id="1026" creationId="{F878DD2C-93AF-40A2-8360-BB9E7CA1914D}"/>
          </ac:picMkLst>
        </pc:picChg>
        <pc:picChg chg="add mod ord">
          <ac:chgData name="Blanka Staňková" userId="fcde5615-8613-4b30-9853-99e5bf67d8b1" providerId="ADAL" clId="{3643E124-540E-4552-BA7F-12BA44C56E2F}" dt="2021-12-16T11:23:20.942" v="1811" actId="26606"/>
          <ac:picMkLst>
            <pc:docMk/>
            <pc:sldMk cId="1270600402" sldId="272"/>
            <ac:picMk id="3074" creationId="{EE347150-D3FE-48CD-93E8-94FA0F998E3D}"/>
          </ac:picMkLst>
        </pc:picChg>
        <pc:picChg chg="add del mod">
          <ac:chgData name="Blanka Staňková" userId="fcde5615-8613-4b30-9853-99e5bf67d8b1" providerId="ADAL" clId="{3643E124-540E-4552-BA7F-12BA44C56E2F}" dt="2021-12-16T08:34:12.467" v="1516" actId="21"/>
          <ac:picMkLst>
            <pc:docMk/>
            <pc:sldMk cId="1270600402" sldId="272"/>
            <ac:picMk id="3076" creationId="{C7FDDD98-ACC7-4EB7-A819-87294B91CFD8}"/>
          </ac:picMkLst>
        </pc:picChg>
        <pc:picChg chg="add mod ord">
          <ac:chgData name="Blanka Staňková" userId="fcde5615-8613-4b30-9853-99e5bf67d8b1" providerId="ADAL" clId="{3643E124-540E-4552-BA7F-12BA44C56E2F}" dt="2021-12-16T11:23:20.942" v="1811" actId="26606"/>
          <ac:picMkLst>
            <pc:docMk/>
            <pc:sldMk cId="1270600402" sldId="272"/>
            <ac:picMk id="3078" creationId="{DA91B416-BD51-4E8F-9033-505574888052}"/>
          </ac:picMkLst>
        </pc:picChg>
      </pc:sldChg>
      <pc:sldChg chg="addSp delSp modSp new mod">
        <pc:chgData name="Blanka Staňková" userId="fcde5615-8613-4b30-9853-99e5bf67d8b1" providerId="ADAL" clId="{3643E124-540E-4552-BA7F-12BA44C56E2F}" dt="2021-12-16T11:23:50.624" v="1812" actId="1076"/>
        <pc:sldMkLst>
          <pc:docMk/>
          <pc:sldMk cId="2165779483" sldId="273"/>
        </pc:sldMkLst>
        <pc:spChg chg="del">
          <ac:chgData name="Blanka Staňková" userId="fcde5615-8613-4b30-9853-99e5bf67d8b1" providerId="ADAL" clId="{3643E124-540E-4552-BA7F-12BA44C56E2F}" dt="2021-12-16T10:50:39.806" v="1680" actId="21"/>
          <ac:spMkLst>
            <pc:docMk/>
            <pc:sldMk cId="2165779483" sldId="273"/>
            <ac:spMk id="2" creationId="{71D19666-244D-4263-80BF-B29257971B9A}"/>
          </ac:spMkLst>
        </pc:spChg>
        <pc:spChg chg="del">
          <ac:chgData name="Blanka Staňková" userId="fcde5615-8613-4b30-9853-99e5bf67d8b1" providerId="ADAL" clId="{3643E124-540E-4552-BA7F-12BA44C56E2F}" dt="2021-12-16T10:50:42.127" v="1681" actId="21"/>
          <ac:spMkLst>
            <pc:docMk/>
            <pc:sldMk cId="2165779483" sldId="273"/>
            <ac:spMk id="3" creationId="{63BAB9FA-B1B1-4CC6-BE88-64928D515EC4}"/>
          </ac:spMkLst>
        </pc:spChg>
        <pc:picChg chg="add del mod">
          <ac:chgData name="Blanka Staňková" userId="fcde5615-8613-4b30-9853-99e5bf67d8b1" providerId="ADAL" clId="{3643E124-540E-4552-BA7F-12BA44C56E2F}" dt="2021-12-16T11:02:44.054" v="1726" actId="21"/>
          <ac:picMkLst>
            <pc:docMk/>
            <pc:sldMk cId="2165779483" sldId="273"/>
            <ac:picMk id="4" creationId="{988A2071-A6B0-4A6F-8D88-564E59428B61}"/>
          </ac:picMkLst>
        </pc:picChg>
        <pc:picChg chg="add mod">
          <ac:chgData name="Blanka Staňková" userId="fcde5615-8613-4b30-9853-99e5bf67d8b1" providerId="ADAL" clId="{3643E124-540E-4552-BA7F-12BA44C56E2F}" dt="2021-12-16T11:23:50.624" v="1812" actId="1076"/>
          <ac:picMkLst>
            <pc:docMk/>
            <pc:sldMk cId="2165779483" sldId="273"/>
            <ac:picMk id="5" creationId="{4E8D867D-DEF9-4A5F-859C-C0B786DF700F}"/>
          </ac:picMkLst>
        </pc:picChg>
      </pc:sldChg>
      <pc:sldChg chg="addSp delSp modSp new mod setBg">
        <pc:chgData name="Blanka Staňková" userId="fcde5615-8613-4b30-9853-99e5bf67d8b1" providerId="ADAL" clId="{3643E124-540E-4552-BA7F-12BA44C56E2F}" dt="2021-12-16T11:27:45.128" v="1839" actId="1076"/>
        <pc:sldMkLst>
          <pc:docMk/>
          <pc:sldMk cId="3077308117" sldId="274"/>
        </pc:sldMkLst>
        <pc:spChg chg="del">
          <ac:chgData name="Blanka Staňková" userId="fcde5615-8613-4b30-9853-99e5bf67d8b1" providerId="ADAL" clId="{3643E124-540E-4552-BA7F-12BA44C56E2F}" dt="2021-12-16T10:55:30.370" v="1702" actId="21"/>
          <ac:spMkLst>
            <pc:docMk/>
            <pc:sldMk cId="3077308117" sldId="274"/>
            <ac:spMk id="2" creationId="{BCA806D6-758D-43A0-AE84-4330CA60EB1E}"/>
          </ac:spMkLst>
        </pc:spChg>
        <pc:spChg chg="del">
          <ac:chgData name="Blanka Staňková" userId="fcde5615-8613-4b30-9853-99e5bf67d8b1" providerId="ADAL" clId="{3643E124-540E-4552-BA7F-12BA44C56E2F}" dt="2021-12-16T10:55:33.110" v="1703" actId="21"/>
          <ac:spMkLst>
            <pc:docMk/>
            <pc:sldMk cId="3077308117" sldId="274"/>
            <ac:spMk id="3" creationId="{987BFA82-420F-4C58-8247-2FDD517E0425}"/>
          </ac:spMkLst>
        </pc:spChg>
        <pc:spChg chg="add del">
          <ac:chgData name="Blanka Staňková" userId="fcde5615-8613-4b30-9853-99e5bf67d8b1" providerId="ADAL" clId="{3643E124-540E-4552-BA7F-12BA44C56E2F}" dt="2021-12-16T11:26:58.283" v="1820" actId="26606"/>
          <ac:spMkLst>
            <pc:docMk/>
            <pc:sldMk cId="3077308117" sldId="274"/>
            <ac:spMk id="73" creationId="{94E1CBB2-207D-4AB2-9FE1-BB3DFB5F50D8}"/>
          </ac:spMkLst>
        </pc:spChg>
        <pc:spChg chg="add del">
          <ac:chgData name="Blanka Staňková" userId="fcde5615-8613-4b30-9853-99e5bf67d8b1" providerId="ADAL" clId="{3643E124-540E-4552-BA7F-12BA44C56E2F}" dt="2021-12-16T11:26:58.283" v="1820" actId="26606"/>
          <ac:spMkLst>
            <pc:docMk/>
            <pc:sldMk cId="3077308117" sldId="274"/>
            <ac:spMk id="75" creationId="{7B7C8768-C0E6-4BF8-9262-74D645629035}"/>
          </ac:spMkLst>
        </pc:spChg>
        <pc:spChg chg="add del">
          <ac:chgData name="Blanka Staňková" userId="fcde5615-8613-4b30-9853-99e5bf67d8b1" providerId="ADAL" clId="{3643E124-540E-4552-BA7F-12BA44C56E2F}" dt="2021-12-16T11:26:58.283" v="1820" actId="26606"/>
          <ac:spMkLst>
            <pc:docMk/>
            <pc:sldMk cId="3077308117" sldId="274"/>
            <ac:spMk id="77" creationId="{B063FAF9-ACC5-4257-A431-AB2FCFD5CE27}"/>
          </ac:spMkLst>
        </pc:spChg>
        <pc:spChg chg="add del">
          <ac:chgData name="Blanka Staňková" userId="fcde5615-8613-4b30-9853-99e5bf67d8b1" providerId="ADAL" clId="{3643E124-540E-4552-BA7F-12BA44C56E2F}" dt="2021-12-16T11:26:58.283" v="1820" actId="26606"/>
          <ac:spMkLst>
            <pc:docMk/>
            <pc:sldMk cId="3077308117" sldId="274"/>
            <ac:spMk id="79" creationId="{B3842A57-5543-489A-8D76-ECB59F25A14B}"/>
          </ac:spMkLst>
        </pc:spChg>
        <pc:spChg chg="add del">
          <ac:chgData name="Blanka Staňková" userId="fcde5615-8613-4b30-9853-99e5bf67d8b1" providerId="ADAL" clId="{3643E124-540E-4552-BA7F-12BA44C56E2F}" dt="2021-12-16T11:26:58.283" v="1820" actId="26606"/>
          <ac:spMkLst>
            <pc:docMk/>
            <pc:sldMk cId="3077308117" sldId="274"/>
            <ac:spMk id="81" creationId="{6B5AB787-5A1E-418D-8980-5F3361C65541}"/>
          </ac:spMkLst>
        </pc:spChg>
        <pc:spChg chg="add del">
          <ac:chgData name="Blanka Staňková" userId="fcde5615-8613-4b30-9853-99e5bf67d8b1" providerId="ADAL" clId="{3643E124-540E-4552-BA7F-12BA44C56E2F}" dt="2021-12-16T11:27:02.124" v="1822" actId="26606"/>
          <ac:spMkLst>
            <pc:docMk/>
            <pc:sldMk cId="3077308117" sldId="274"/>
            <ac:spMk id="2054" creationId="{CFE55B3F-4634-4A41-B146-E6251581E807}"/>
          </ac:spMkLst>
        </pc:spChg>
        <pc:spChg chg="add del">
          <ac:chgData name="Blanka Staňková" userId="fcde5615-8613-4b30-9853-99e5bf67d8b1" providerId="ADAL" clId="{3643E124-540E-4552-BA7F-12BA44C56E2F}" dt="2021-12-16T11:27:02.124" v="1822" actId="26606"/>
          <ac:spMkLst>
            <pc:docMk/>
            <pc:sldMk cId="3077308117" sldId="274"/>
            <ac:spMk id="2055" creationId="{5CD271E5-55BF-4266-A3A7-CFCC30518840}"/>
          </ac:spMkLst>
        </pc:spChg>
        <pc:picChg chg="add mod ord">
          <ac:chgData name="Blanka Staňková" userId="fcde5615-8613-4b30-9853-99e5bf67d8b1" providerId="ADAL" clId="{3643E124-540E-4552-BA7F-12BA44C56E2F}" dt="2021-12-16T11:27:45.128" v="1839" actId="1076"/>
          <ac:picMkLst>
            <pc:docMk/>
            <pc:sldMk cId="3077308117" sldId="274"/>
            <ac:picMk id="4" creationId="{99498FDA-8C4D-453B-B488-83D6C117FCF2}"/>
          </ac:picMkLst>
        </pc:picChg>
        <pc:picChg chg="add mod">
          <ac:chgData name="Blanka Staňková" userId="fcde5615-8613-4b30-9853-99e5bf67d8b1" providerId="ADAL" clId="{3643E124-540E-4552-BA7F-12BA44C56E2F}" dt="2021-12-16T11:27:37.748" v="1837" actId="1076"/>
          <ac:picMkLst>
            <pc:docMk/>
            <pc:sldMk cId="3077308117" sldId="274"/>
            <ac:picMk id="2050" creationId="{571CF7F9-D9B8-4E3B-A536-36A572D57F21}"/>
          </ac:picMkLst>
        </pc:picChg>
        <pc:picChg chg="add mod">
          <ac:chgData name="Blanka Staňková" userId="fcde5615-8613-4b30-9853-99e5bf67d8b1" providerId="ADAL" clId="{3643E124-540E-4552-BA7F-12BA44C56E2F}" dt="2021-12-16T11:27:40.571" v="1838" actId="1076"/>
          <ac:picMkLst>
            <pc:docMk/>
            <pc:sldMk cId="3077308117" sldId="274"/>
            <ac:picMk id="2052" creationId="{E9616DF7-D01D-43A4-AC47-86A8F90368C3}"/>
          </ac:picMkLst>
        </pc:picChg>
      </pc:sldChg>
      <pc:sldChg chg="new del">
        <pc:chgData name="Blanka Staňková" userId="fcde5615-8613-4b30-9853-99e5bf67d8b1" providerId="ADAL" clId="{3643E124-540E-4552-BA7F-12BA44C56E2F}" dt="2021-12-17T08:09:24.005" v="2020" actId="2696"/>
        <pc:sldMkLst>
          <pc:docMk/>
          <pc:sldMk cId="1862735589" sldId="275"/>
        </pc:sldMkLst>
      </pc:sldChg>
      <pc:sldChg chg="delSp add setBg delDesignElem">
        <pc:chgData name="Blanka Staňková" userId="fcde5615-8613-4b30-9853-99e5bf67d8b1" providerId="ADAL" clId="{3643E124-540E-4552-BA7F-12BA44C56E2F}" dt="2021-12-17T08:09:20.705" v="2019"/>
        <pc:sldMkLst>
          <pc:docMk/>
          <pc:sldMk cId="4067876377" sldId="288"/>
        </pc:sldMkLst>
        <pc:spChg chg="del">
          <ac:chgData name="Blanka Staňková" userId="fcde5615-8613-4b30-9853-99e5bf67d8b1" providerId="ADAL" clId="{3643E124-540E-4552-BA7F-12BA44C56E2F}" dt="2021-12-17T08:09:20.705" v="2019"/>
          <ac:spMkLst>
            <pc:docMk/>
            <pc:sldMk cId="4067876377" sldId="288"/>
            <ac:spMk id="75" creationId="{53F29798-D584-4792-9B62-3F5F5C36D619}"/>
          </ac:spMkLst>
        </pc:spChg>
      </pc:sldChg>
      <pc:sldChg chg="addSp modSp mod setBg delDesignElem">
        <pc:chgData name="Blanka Staňková" userId="fcde5615-8613-4b30-9853-99e5bf67d8b1" providerId="ADAL" clId="{3643E124-540E-4552-BA7F-12BA44C56E2F}" dt="2021-12-17T08:11:02.366" v="2027" actId="207"/>
        <pc:sldMkLst>
          <pc:docMk/>
          <pc:sldMk cId="3983771955" sldId="289"/>
        </pc:sldMkLst>
        <pc:spChg chg="mod">
          <ac:chgData name="Blanka Staňková" userId="fcde5615-8613-4b30-9853-99e5bf67d8b1" providerId="ADAL" clId="{3643E124-540E-4552-BA7F-12BA44C56E2F}" dt="2021-12-17T08:11:02.366" v="2027" actId="207"/>
          <ac:spMkLst>
            <pc:docMk/>
            <pc:sldMk cId="3983771955" sldId="289"/>
            <ac:spMk id="2" creationId="{229CF380-8CEC-4D52-88F6-4BFC60B04F42}"/>
          </ac:spMkLst>
        </pc:spChg>
        <pc:spChg chg="add">
          <ac:chgData name="Blanka Staňková" userId="fcde5615-8613-4b30-9853-99e5bf67d8b1" providerId="ADAL" clId="{3643E124-540E-4552-BA7F-12BA44C56E2F}" dt="2021-12-17T08:10:46.410" v="2024" actId="26606"/>
          <ac:spMkLst>
            <pc:docMk/>
            <pc:sldMk cId="3983771955" sldId="289"/>
            <ac:spMk id="71" creationId="{37C89E4B-3C9F-44B9-8B86-D9E3D112D8EC}"/>
          </ac:spMkLst>
        </pc:spChg>
        <pc:picChg chg="mod">
          <ac:chgData name="Blanka Staňková" userId="fcde5615-8613-4b30-9853-99e5bf67d8b1" providerId="ADAL" clId="{3643E124-540E-4552-BA7F-12BA44C56E2F}" dt="2021-12-17T08:10:48.816" v="2025" actId="1076"/>
          <ac:picMkLst>
            <pc:docMk/>
            <pc:sldMk cId="3983771955" sldId="289"/>
            <ac:picMk id="1026" creationId="{38A1DE8B-1D26-4DAF-AE10-10E078843854}"/>
          </ac:picMkLst>
        </pc:picChg>
        <pc:cxnChg chg="add">
          <ac:chgData name="Blanka Staňková" userId="fcde5615-8613-4b30-9853-99e5bf67d8b1" providerId="ADAL" clId="{3643E124-540E-4552-BA7F-12BA44C56E2F}" dt="2021-12-17T08:10:46.410" v="2024" actId="26606"/>
          <ac:cxnSpMkLst>
            <pc:docMk/>
            <pc:sldMk cId="3983771955" sldId="289"/>
            <ac:cxnSpMk id="73" creationId="{AA2EAA10-076F-46BD-8F0F-B9A2FB77A85C}"/>
          </ac:cxnSpMkLst>
        </pc:cxnChg>
        <pc:cxnChg chg="add">
          <ac:chgData name="Blanka Staňková" userId="fcde5615-8613-4b30-9853-99e5bf67d8b1" providerId="ADAL" clId="{3643E124-540E-4552-BA7F-12BA44C56E2F}" dt="2021-12-17T08:10:46.410" v="2024" actId="26606"/>
          <ac:cxnSpMkLst>
            <pc:docMk/>
            <pc:sldMk cId="3983771955" sldId="289"/>
            <ac:cxnSpMk id="75" creationId="{D891E407-403B-4764-86C9-33A56D3BCAA3}"/>
          </ac:cxnSpMkLst>
        </pc:cxnChg>
      </pc:sldChg>
      <pc:sldChg chg="addSp delSp modSp mod setBg setClrOvrMap delDesignElem">
        <pc:chgData name="Blanka Staňková" userId="fcde5615-8613-4b30-9853-99e5bf67d8b1" providerId="ADAL" clId="{3643E124-540E-4552-BA7F-12BA44C56E2F}" dt="2021-12-17T08:14:06.156" v="2081" actId="1076"/>
        <pc:sldMkLst>
          <pc:docMk/>
          <pc:sldMk cId="964746874" sldId="290"/>
        </pc:sldMkLst>
        <pc:spChg chg="del mod ord">
          <ac:chgData name="Blanka Staňková" userId="fcde5615-8613-4b30-9853-99e5bf67d8b1" providerId="ADAL" clId="{3643E124-540E-4552-BA7F-12BA44C56E2F}" dt="2021-12-17T08:13:34.982" v="2078" actId="21"/>
          <ac:spMkLst>
            <pc:docMk/>
            <pc:sldMk cId="964746874" sldId="290"/>
            <ac:spMk id="2" creationId="{572D49D5-B069-4B31-AB2B-72E39BA7A842}"/>
          </ac:spMkLst>
        </pc:spChg>
        <pc:spChg chg="add mod">
          <ac:chgData name="Blanka Staňková" userId="fcde5615-8613-4b30-9853-99e5bf67d8b1" providerId="ADAL" clId="{3643E124-540E-4552-BA7F-12BA44C56E2F}" dt="2021-12-17T08:14:06.156" v="2081" actId="1076"/>
          <ac:spMkLst>
            <pc:docMk/>
            <pc:sldMk cId="964746874" sldId="290"/>
            <ac:spMk id="3" creationId="{6A712F21-5611-40A2-B39F-24BD8FF74D1D}"/>
          </ac:spMkLst>
        </pc:spChg>
        <pc:spChg chg="add del mod">
          <ac:chgData name="Blanka Staňková" userId="fcde5615-8613-4b30-9853-99e5bf67d8b1" providerId="ADAL" clId="{3643E124-540E-4552-BA7F-12BA44C56E2F}" dt="2021-12-17T08:13:54.159" v="2079" actId="21"/>
          <ac:spMkLst>
            <pc:docMk/>
            <pc:sldMk cId="964746874" sldId="290"/>
            <ac:spMk id="5" creationId="{A679F17A-E45D-4EF9-B247-17DC0A2087FA}"/>
          </ac:spMkLst>
        </pc:spChg>
        <pc:picChg chg="mod">
          <ac:chgData name="Blanka Staňková" userId="fcde5615-8613-4b30-9853-99e5bf67d8b1" providerId="ADAL" clId="{3643E124-540E-4552-BA7F-12BA44C56E2F}" dt="2021-12-17T08:14:02.163" v="2080" actId="1076"/>
          <ac:picMkLst>
            <pc:docMk/>
            <pc:sldMk cId="964746874" sldId="290"/>
            <ac:picMk id="9" creationId="{D5A47600-0027-41FA-A2E2-704F736B00DD}"/>
          </ac:picMkLst>
        </pc:picChg>
        <pc:cxnChg chg="add del">
          <ac:chgData name="Blanka Staňková" userId="fcde5615-8613-4b30-9853-99e5bf67d8b1" providerId="ADAL" clId="{3643E124-540E-4552-BA7F-12BA44C56E2F}" dt="2021-12-17T08:11:58.477" v="2067" actId="26606"/>
          <ac:cxnSpMkLst>
            <pc:docMk/>
            <pc:sldMk cId="964746874" sldId="290"/>
            <ac:cxnSpMk id="14" creationId="{29A9ABB9-3FE5-49D5-B8B3-4489C4CE4F53}"/>
          </ac:cxnSpMkLst>
        </pc:cxnChg>
      </pc:sldChg>
      <pc:sldChg chg="addSp delSp modSp new mod setBg">
        <pc:chgData name="Blanka Staňková" userId="fcde5615-8613-4b30-9853-99e5bf67d8b1" providerId="ADAL" clId="{3643E124-540E-4552-BA7F-12BA44C56E2F}" dt="2021-12-17T08:19:54.467" v="2128" actId="14100"/>
        <pc:sldMkLst>
          <pc:docMk/>
          <pc:sldMk cId="359632068" sldId="291"/>
        </pc:sldMkLst>
        <pc:spChg chg="mod">
          <ac:chgData name="Blanka Staňková" userId="fcde5615-8613-4b30-9853-99e5bf67d8b1" providerId="ADAL" clId="{3643E124-540E-4552-BA7F-12BA44C56E2F}" dt="2021-12-17T08:19:54.467" v="2128" actId="14100"/>
          <ac:spMkLst>
            <pc:docMk/>
            <pc:sldMk cId="359632068" sldId="291"/>
            <ac:spMk id="2" creationId="{B14F2618-AF79-4B34-A273-041EFD5546D1}"/>
          </ac:spMkLst>
        </pc:spChg>
        <pc:spChg chg="del">
          <ac:chgData name="Blanka Staňková" userId="fcde5615-8613-4b30-9853-99e5bf67d8b1" providerId="ADAL" clId="{3643E124-540E-4552-BA7F-12BA44C56E2F}" dt="2021-12-17T08:19:13.971" v="2122"/>
          <ac:spMkLst>
            <pc:docMk/>
            <pc:sldMk cId="359632068" sldId="291"/>
            <ac:spMk id="3" creationId="{558DA327-B07A-4BA3-9B73-316A6FB3EDD7}"/>
          </ac:spMkLst>
        </pc:spChg>
        <pc:spChg chg="add">
          <ac:chgData name="Blanka Staňková" userId="fcde5615-8613-4b30-9853-99e5bf67d8b1" providerId="ADAL" clId="{3643E124-540E-4552-BA7F-12BA44C56E2F}" dt="2021-12-17T08:19:27.208" v="2123" actId="26606"/>
          <ac:spMkLst>
            <pc:docMk/>
            <pc:sldMk cId="359632068" sldId="291"/>
            <ac:spMk id="71" creationId="{665DBBEF-238B-476B-96AB-8AAC3224ECEA}"/>
          </ac:spMkLst>
        </pc:spChg>
        <pc:spChg chg="add">
          <ac:chgData name="Blanka Staňková" userId="fcde5615-8613-4b30-9853-99e5bf67d8b1" providerId="ADAL" clId="{3643E124-540E-4552-BA7F-12BA44C56E2F}" dt="2021-12-17T08:19:27.208" v="2123" actId="26606"/>
          <ac:spMkLst>
            <pc:docMk/>
            <pc:sldMk cId="359632068" sldId="291"/>
            <ac:spMk id="73" creationId="{3FCFB1DE-0B7E-48CC-BA90-B2AB0889F9D6}"/>
          </ac:spMkLst>
        </pc:spChg>
        <pc:picChg chg="add mod">
          <ac:chgData name="Blanka Staňková" userId="fcde5615-8613-4b30-9853-99e5bf67d8b1" providerId="ADAL" clId="{3643E124-540E-4552-BA7F-12BA44C56E2F}" dt="2021-12-17T08:19:27.208" v="2123" actId="26606"/>
          <ac:picMkLst>
            <pc:docMk/>
            <pc:sldMk cId="359632068" sldId="291"/>
            <ac:picMk id="1026" creationId="{0EE543F1-868F-4572-9F60-0187041860C3}"/>
          </ac:picMkLst>
        </pc:picChg>
      </pc:sldChg>
      <pc:sldChg chg="addSp delSp modSp new mod setBg">
        <pc:chgData name="Blanka Staňková" userId="fcde5615-8613-4b30-9853-99e5bf67d8b1" providerId="ADAL" clId="{3643E124-540E-4552-BA7F-12BA44C56E2F}" dt="2021-12-17T08:22:49.603" v="2174" actId="207"/>
        <pc:sldMkLst>
          <pc:docMk/>
          <pc:sldMk cId="616832244" sldId="292"/>
        </pc:sldMkLst>
        <pc:spChg chg="mod">
          <ac:chgData name="Blanka Staňková" userId="fcde5615-8613-4b30-9853-99e5bf67d8b1" providerId="ADAL" clId="{3643E124-540E-4552-BA7F-12BA44C56E2F}" dt="2021-12-17T08:22:49.603" v="2174" actId="207"/>
          <ac:spMkLst>
            <pc:docMk/>
            <pc:sldMk cId="616832244" sldId="292"/>
            <ac:spMk id="2" creationId="{068A722B-69CD-473A-9578-A93894DF0042}"/>
          </ac:spMkLst>
        </pc:spChg>
        <pc:spChg chg="del">
          <ac:chgData name="Blanka Staňková" userId="fcde5615-8613-4b30-9853-99e5bf67d8b1" providerId="ADAL" clId="{3643E124-540E-4552-BA7F-12BA44C56E2F}" dt="2021-12-17T08:21:52.959" v="2167"/>
          <ac:spMkLst>
            <pc:docMk/>
            <pc:sldMk cId="616832244" sldId="292"/>
            <ac:spMk id="3" creationId="{45B4CC0A-D86E-41A4-9334-52E31D64DB1A}"/>
          </ac:spMkLst>
        </pc:spChg>
        <pc:spChg chg="add">
          <ac:chgData name="Blanka Staňková" userId="fcde5615-8613-4b30-9853-99e5bf67d8b1" providerId="ADAL" clId="{3643E124-540E-4552-BA7F-12BA44C56E2F}" dt="2021-12-17T08:22:08.784" v="2168" actId="26606"/>
          <ac:spMkLst>
            <pc:docMk/>
            <pc:sldMk cId="616832244" sldId="292"/>
            <ac:spMk id="71" creationId="{9B7AD9F6-8CE7-4299-8FC6-328F4DCD3FF9}"/>
          </ac:spMkLst>
        </pc:spChg>
        <pc:spChg chg="add">
          <ac:chgData name="Blanka Staňková" userId="fcde5615-8613-4b30-9853-99e5bf67d8b1" providerId="ADAL" clId="{3643E124-540E-4552-BA7F-12BA44C56E2F}" dt="2021-12-17T08:22:08.784" v="2168" actId="26606"/>
          <ac:spMkLst>
            <pc:docMk/>
            <pc:sldMk cId="616832244" sldId="292"/>
            <ac:spMk id="73" creationId="{F49775AF-8896-43EE-92C6-83497D6DC56F}"/>
          </ac:spMkLst>
        </pc:spChg>
        <pc:picChg chg="add mod">
          <ac:chgData name="Blanka Staňková" userId="fcde5615-8613-4b30-9853-99e5bf67d8b1" providerId="ADAL" clId="{3643E124-540E-4552-BA7F-12BA44C56E2F}" dt="2021-12-17T08:22:08.784" v="2168" actId="26606"/>
          <ac:picMkLst>
            <pc:docMk/>
            <pc:sldMk cId="616832244" sldId="292"/>
            <ac:picMk id="2050" creationId="{8B6E59AE-A483-493D-B4A9-5D50AD34D48A}"/>
          </ac:picMkLst>
        </pc:picChg>
      </pc:sldChg>
      <pc:sldChg chg="addSp delSp modSp new mod setBg">
        <pc:chgData name="Blanka Staňková" userId="fcde5615-8613-4b30-9853-99e5bf67d8b1" providerId="ADAL" clId="{3643E124-540E-4552-BA7F-12BA44C56E2F}" dt="2021-12-17T08:25:29.350" v="2219" actId="113"/>
        <pc:sldMkLst>
          <pc:docMk/>
          <pc:sldMk cId="3693223662" sldId="293"/>
        </pc:sldMkLst>
        <pc:spChg chg="mod">
          <ac:chgData name="Blanka Staňková" userId="fcde5615-8613-4b30-9853-99e5bf67d8b1" providerId="ADAL" clId="{3643E124-540E-4552-BA7F-12BA44C56E2F}" dt="2021-12-17T08:25:29.350" v="2219" actId="113"/>
          <ac:spMkLst>
            <pc:docMk/>
            <pc:sldMk cId="3693223662" sldId="293"/>
            <ac:spMk id="2" creationId="{294D22B5-A7DA-43CE-A76C-A01F46D2BF6D}"/>
          </ac:spMkLst>
        </pc:spChg>
        <pc:spChg chg="del">
          <ac:chgData name="Blanka Staňková" userId="fcde5615-8613-4b30-9853-99e5bf67d8b1" providerId="ADAL" clId="{3643E124-540E-4552-BA7F-12BA44C56E2F}" dt="2021-12-17T08:24:08.152" v="2209"/>
          <ac:spMkLst>
            <pc:docMk/>
            <pc:sldMk cId="3693223662" sldId="293"/>
            <ac:spMk id="3" creationId="{1772CFF3-80B1-47FB-96B5-D8958CCF6321}"/>
          </ac:spMkLst>
        </pc:spChg>
        <pc:spChg chg="add">
          <ac:chgData name="Blanka Staňková" userId="fcde5615-8613-4b30-9853-99e5bf67d8b1" providerId="ADAL" clId="{3643E124-540E-4552-BA7F-12BA44C56E2F}" dt="2021-12-17T08:24:20.261" v="2210" actId="26606"/>
          <ac:spMkLst>
            <pc:docMk/>
            <pc:sldMk cId="3693223662" sldId="293"/>
            <ac:spMk id="71" creationId="{A4AC5506-6312-4701-8D3C-40187889A947}"/>
          </ac:spMkLst>
        </pc:spChg>
        <pc:picChg chg="add mod">
          <ac:chgData name="Blanka Staňková" userId="fcde5615-8613-4b30-9853-99e5bf67d8b1" providerId="ADAL" clId="{3643E124-540E-4552-BA7F-12BA44C56E2F}" dt="2021-12-17T08:24:20.261" v="2210" actId="26606"/>
          <ac:picMkLst>
            <pc:docMk/>
            <pc:sldMk cId="3693223662" sldId="293"/>
            <ac:picMk id="3074" creationId="{0BF4E742-03AE-4500-BC29-9E724022DF7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DF0F9E-CBDC-4E2A-8E53-AF6AAC5996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7AAE4D8-C78B-46DE-B377-E0897A5688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CCC605-3D51-4AC7-A20B-9BD13DC57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A31-51DD-4E63-A8F8-85B068FE2147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5C87F2-5DBA-4D7F-ABB8-29730A9AC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8D2BAB-F531-4821-B123-61229EDA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4655-0B51-4ADC-B379-E8129E41A5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630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133F3D-D053-4478-9ED2-0D9DF181D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337DAE-C7D6-42A6-949F-17C5BBAF5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60348F3-B620-45E3-A4F9-40C42D44F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A31-51DD-4E63-A8F8-85B068FE2147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413B79-6303-4B6F-AF69-103176E2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341FCC7-68A6-4179-9F13-C0E9514F7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4655-0B51-4ADC-B379-E8129E41A5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1381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80E46A1-00C3-452F-B4C3-B90A6D3CE6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5D3DA98-519F-46B8-AFE8-D83B47716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C82D3C5-647E-4D6B-A75A-531340E49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A31-51DD-4E63-A8F8-85B068FE2147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3F7666-C1BA-4E32-B36C-9B906B251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BCD3DE-684D-47F2-BFCD-36AB4523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4655-0B51-4ADC-B379-E8129E41A5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2478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5DBDB7-C10E-4F0D-BC5A-BC9A8B1D0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CEA312-D1B1-4625-B318-4071B90DD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89BCD6-D510-4050-9C48-64399A453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A31-51DD-4E63-A8F8-85B068FE2147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3DEF19-D87F-4DDC-BE48-C2784E9D3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C157341-40F6-45A3-8D61-F68F89677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4655-0B51-4ADC-B379-E8129E41A5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8613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B7DBEC-F70F-46E0-91C9-BD7EAD3C7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89FCBA7-72F8-4B74-99BE-595B4434D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9B01558-51E1-48DC-B46D-D092139A0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A31-51DD-4E63-A8F8-85B068FE2147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8A4D9B-71C7-40BD-83C2-99B0228CF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4730F0-3113-4468-BFD0-322BEA09C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4655-0B51-4ADC-B379-E8129E41A5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3110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4A0354-5965-418A-96BE-6C81E0305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A9EE01-2C62-4C29-9E05-FBE68F02E2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DF97956-0593-4881-AA8C-893965847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8F864E-A341-48E6-86DF-DEEA42DFB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A31-51DD-4E63-A8F8-85B068FE2147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A611C6F-2AAA-43C9-BA3B-1353E5B3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0AB26C-B2D3-461F-8477-E819EA748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4655-0B51-4ADC-B379-E8129E41A5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3685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6ECB38-0ADD-4F68-AE71-1463D5E1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5F1447D-6963-4818-A737-8ABF0A696E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B530712-9D3D-4491-B066-5462EAA0B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C816C8C-27D0-4725-ACD7-9214479EF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1DF413F-5371-4990-8289-06CAF5346F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E595E54-4839-4561-A4ED-F5A7432B8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A31-51DD-4E63-A8F8-85B068FE2147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C97BC6F-916D-415D-8510-426EF3E9D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5FF16BA-3E7B-43CE-A302-BCACE8E81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4655-0B51-4ADC-B379-E8129E41A5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513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76F960-5856-4FB3-A4F2-FDFB0D2EB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411899A-D3A4-4F27-B6B0-1C3B1315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A31-51DD-4E63-A8F8-85B068FE2147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2B4DE21-ABD4-402E-A43D-48288F64D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932F26A-99B9-4D47-A01B-582F3813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4655-0B51-4ADC-B379-E8129E41A5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8752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32724C7-376B-4FF8-A006-B34FE19D1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A31-51DD-4E63-A8F8-85B068FE2147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EF005FD-B2F6-405E-9468-509A3759F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FB3899-2A2A-43E3-BBBE-23913F044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4655-0B51-4ADC-B379-E8129E41A5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8827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891F30-EB9E-4D1D-9C9A-91D77A358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788938-4584-4C9A-A5EB-6F396390B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C01CD9F-7AD4-4849-A3BE-8952657E0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1F94D7F-8F7C-4667-80A1-1DE6E5BAF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A31-51DD-4E63-A8F8-85B068FE2147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657E0B7-AA6D-449E-9912-EE07B8A42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C27BE86-59EC-4619-877B-A535B4A5C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4655-0B51-4ADC-B379-E8129E41A5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5912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DFF3B9-CE33-4CDF-A675-ED2938939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85E92C6-A28E-49F8-9100-37101C63B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C6B8A72-B38F-4FE8-AABD-0F3D78F5C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A9E4DE2-550A-4DCE-8317-2F5FFC7AA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27A31-51DD-4E63-A8F8-85B068FE2147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4D2D2B0-C87F-4EEE-88B6-D0AD2208F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FC4EA51-9DCF-4B40-8D99-EC4C5F618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4655-0B51-4ADC-B379-E8129E41A5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293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6FE989F-8B65-4047-82D2-C75B8DCC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007B47-9E46-478A-B89A-1F5711992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DB81A4-88B6-4737-A9FB-E03D996A40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27A31-51DD-4E63-A8F8-85B068FE2147}" type="datetimeFigureOut">
              <a:rPr lang="cs-CZ" smtClean="0"/>
              <a:t>17.12.2021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0814C1-E2B7-4C38-86A7-AA3809200F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7EA04B-181B-4F64-90ED-BC1EE338E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D4655-0B51-4ADC-B379-E8129E41A52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9587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DF5CBE-4F56-45B6-BE4D-3C3B3C053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2" y="485775"/>
            <a:ext cx="3762375" cy="334327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002060"/>
                </a:solidFill>
                <a:latin typeface="Comic Sans MS" panose="030F0702030302020204" pitchFamily="66" charset="0"/>
              </a:rPr>
              <a:t>Svátky</a:t>
            </a:r>
            <a:br>
              <a:rPr lang="cs-CZ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cs-CZ" dirty="0">
                <a:solidFill>
                  <a:srgbClr val="002060"/>
                </a:solidFill>
                <a:latin typeface="Comic Sans MS" panose="030F0702030302020204" pitchFamily="66" charset="0"/>
              </a:rPr>
              <a:t> v</a:t>
            </a:r>
            <a:br>
              <a:rPr lang="cs-CZ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cs-CZ" dirty="0">
                <a:solidFill>
                  <a:srgbClr val="002060"/>
                </a:solidFill>
                <a:latin typeface="Comic Sans MS" panose="030F0702030302020204" pitchFamily="66" charset="0"/>
              </a:rPr>
              <a:t> prosinci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E275E25-28FB-4B7B-A3A6-1B08B0F53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2863" y="4554538"/>
            <a:ext cx="3848100" cy="1655762"/>
          </a:xfrm>
        </p:spPr>
        <p:txBody>
          <a:bodyPr/>
          <a:lstStyle/>
          <a:p>
            <a:r>
              <a:rPr lang="cs-CZ" b="1" dirty="0">
                <a:solidFill>
                  <a:srgbClr val="0070C0"/>
                </a:solidFill>
                <a:latin typeface="Comic Sans MS" panose="030F0702030302020204" pitchFamily="66" charset="0"/>
              </a:rPr>
              <a:t>Občanská </a:t>
            </a:r>
          </a:p>
          <a:p>
            <a:r>
              <a:rPr lang="cs-CZ" b="1" dirty="0">
                <a:solidFill>
                  <a:srgbClr val="0070C0"/>
                </a:solidFill>
                <a:latin typeface="Comic Sans MS" panose="030F0702030302020204" pitchFamily="66" charset="0"/>
              </a:rPr>
              <a:t>výchova</a:t>
            </a:r>
          </a:p>
        </p:txBody>
      </p:sp>
      <p:pic>
        <p:nvPicPr>
          <p:cNvPr id="1026" name="Picture 2" descr="❄️PROSINEC 2021❄️všechna znamení - YouTube">
            <a:extLst>
              <a:ext uri="{FF2B5EF4-FFF2-40B4-BE49-F238E27FC236}">
                <a16:creationId xmlns:a16="http://schemas.microsoft.com/office/drawing/2014/main" id="{5E0407E0-436B-48FC-AE81-368C0B595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4" y="1177429"/>
            <a:ext cx="8448675" cy="475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938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avý vánoční čaj: jak si namíchat voňavou adventní směs - Vitalia.cz">
            <a:extLst>
              <a:ext uri="{FF2B5EF4-FFF2-40B4-BE49-F238E27FC236}">
                <a16:creationId xmlns:a16="http://schemas.microsoft.com/office/drawing/2014/main" id="{38A1DE8B-1D26-4DAF-AE10-10E0788438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29CF380-8CEC-4D52-88F6-4BFC60B04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15. </a:t>
            </a:r>
            <a:r>
              <a:rPr lang="en-US" sz="36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prosinec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– DEN ČAJE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771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čokoláda, jídlo, rostlina, dezert&#10;&#10;Popis byl vytvořen automaticky">
            <a:extLst>
              <a:ext uri="{FF2B5EF4-FFF2-40B4-BE49-F238E27FC236}">
                <a16:creationId xmlns:a16="http://schemas.microsoft.com/office/drawing/2014/main" id="{D5A47600-0027-41FA-A2E2-704F736B0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65" y="1825876"/>
            <a:ext cx="8390213" cy="471949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6A712F21-5611-40A2-B39F-24BD8FF74D1D}"/>
              </a:ext>
            </a:extLst>
          </p:cNvPr>
          <p:cNvSpPr txBox="1"/>
          <p:nvPr/>
        </p:nvSpPr>
        <p:spPr>
          <a:xfrm>
            <a:off x="3927606" y="489083"/>
            <a:ext cx="512993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16. prosinec </a:t>
            </a:r>
          </a:p>
          <a:p>
            <a:pPr algn="ctr"/>
            <a:r>
              <a:rPr lang="cs-CZ" sz="28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DEN ČOKOLÁDOVÉ POLEVY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4746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4F2618-AF79-4B34-A273-041EFD55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39193"/>
            <a:ext cx="4162805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100" b="1" kern="1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19. </a:t>
            </a:r>
            <a:r>
              <a:rPr lang="en-US" sz="5100" b="1" kern="1200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prosinec</a:t>
            </a:r>
            <a:r>
              <a:rPr lang="en-US" sz="5100" b="1" kern="1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DEN VÁNOČNÍCH STROMKŮ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LASUJTE: Která obec na Rakovnicku má nejkrásnější vánoční strom? -  Rakovnický deník">
            <a:extLst>
              <a:ext uri="{FF2B5EF4-FFF2-40B4-BE49-F238E27FC236}">
                <a16:creationId xmlns:a16="http://schemas.microsoft.com/office/drawing/2014/main" id="{0EE543F1-868F-4572-9F60-0187041860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80201" y="640080"/>
            <a:ext cx="4162806" cy="55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32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udy z nudy - Nastává zimní slunovrat – moc temných sil vrcholí">
            <a:extLst>
              <a:ext uri="{FF2B5EF4-FFF2-40B4-BE49-F238E27FC236}">
                <a16:creationId xmlns:a16="http://schemas.microsoft.com/office/drawing/2014/main" id="{FB631B53-C318-46B3-87F0-DCD7DA2DCA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1346E3-A0DC-4EAF-9F9B-1031F56FD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92" y="1616342"/>
            <a:ext cx="4204137" cy="1342754"/>
          </a:xfrm>
        </p:spPr>
        <p:txBody>
          <a:bodyPr>
            <a:noAutofit/>
          </a:bodyPr>
          <a:lstStyle/>
          <a:p>
            <a:pPr algn="ctr"/>
            <a:r>
              <a:rPr lang="cs-CZ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21. prosinec</a:t>
            </a:r>
            <a:br>
              <a:rPr lang="cs-CZ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cs-CZ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br>
              <a:rPr lang="cs-CZ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cs-CZ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ZIMNÍ SLUNOVRAT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0D5AC2-C444-4DEF-94B0-743F30E77F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" y="3430388"/>
            <a:ext cx="6017172" cy="2619839"/>
          </a:xfrm>
        </p:spPr>
        <p:txBody>
          <a:bodyPr anchor="ctr">
            <a:noAutofit/>
          </a:bodyPr>
          <a:lstStyle/>
          <a:p>
            <a:r>
              <a:rPr lang="cs-CZ" sz="2400" dirty="0">
                <a:latin typeface="Comic Sans MS" panose="030F0702030302020204" pitchFamily="66" charset="0"/>
              </a:rPr>
              <a:t>16 : 58</a:t>
            </a:r>
          </a:p>
          <a:p>
            <a:r>
              <a:rPr lang="cs-CZ" sz="2400" dirty="0">
                <a:latin typeface="Comic Sans MS" panose="030F0702030302020204" pitchFamily="66" charset="0"/>
              </a:rPr>
              <a:t>Nejkratší den, nejdelší noc</a:t>
            </a:r>
          </a:p>
          <a:p>
            <a:r>
              <a:rPr lang="cs-CZ" sz="2400" dirty="0">
                <a:latin typeface="Comic Sans MS" panose="030F0702030302020204" pitchFamily="66" charset="0"/>
              </a:rPr>
              <a:t>Slunce je nejníže nad obzorem</a:t>
            </a:r>
          </a:p>
          <a:p>
            <a:r>
              <a:rPr lang="cs-CZ" sz="2400" dirty="0">
                <a:latin typeface="Comic Sans MS" panose="030F0702030302020204" pitchFamily="66" charset="0"/>
              </a:rPr>
              <a:t>Dle slovanského zvyku staré umírá, aby se mohlo zrodit nové; stírá se hranice mezi světem živých a mrtvých</a:t>
            </a:r>
          </a:p>
          <a:p>
            <a:r>
              <a:rPr lang="cs-CZ" sz="2400" dirty="0">
                <a:latin typeface="Comic Sans MS" panose="030F0702030302020204" pitchFamily="66" charset="0"/>
              </a:rPr>
              <a:t>Zvyky podobné vánočním</a:t>
            </a:r>
          </a:p>
        </p:txBody>
      </p:sp>
    </p:spTree>
    <p:extLst>
      <p:ext uri="{BB962C8B-B14F-4D97-AF65-F5344CB8AC3E}">
        <p14:creationId xmlns:p14="http://schemas.microsoft.com/office/powerpoint/2010/main" val="19991516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68A722B-69CD-473A-9578-A93894DF0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4143480" cy="356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21. </a:t>
            </a:r>
            <a:r>
              <a:rPr lang="en-US" sz="5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prosinec</a:t>
            </a: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DEN NEUSTLÁNÍ POSTELE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eustlaná postel - Husty Fakta">
            <a:extLst>
              <a:ext uri="{FF2B5EF4-FFF2-40B4-BE49-F238E27FC236}">
                <a16:creationId xmlns:a16="http://schemas.microsoft.com/office/drawing/2014/main" id="{8B6E59AE-A483-493D-B4A9-5D50AD34D4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832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Přejeme vám klidný a krásný Štědrý den! | Magazin.BiOOO.cz">
            <a:extLst>
              <a:ext uri="{FF2B5EF4-FFF2-40B4-BE49-F238E27FC236}">
                <a16:creationId xmlns:a16="http://schemas.microsoft.com/office/drawing/2014/main" id="{11BC4B98-E376-4E5E-BC19-4D47601F7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" r="2797" b="-3"/>
          <a:stretch/>
        </p:blipFill>
        <p:spPr bwMode="auto">
          <a:xfrm>
            <a:off x="5953125" y="1862819"/>
            <a:ext cx="4834922" cy="502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B01C6CB-453C-42D0-98F1-597C5ACC8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cs-CZ" sz="5400" b="1">
                <a:latin typeface="Comic Sans MS" panose="030F0702030302020204" pitchFamily="66" charset="0"/>
              </a:rPr>
              <a:t>24. Prosinec – ŠTĚDRÝ DEN</a:t>
            </a:r>
          </a:p>
        </p:txBody>
      </p:sp>
      <p:sp>
        <p:nvSpPr>
          <p:cNvPr id="77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97D3A4-C2A6-4A4F-8743-0679B37C9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368296"/>
            <a:ext cx="4399557" cy="3822192"/>
          </a:xfrm>
        </p:spPr>
        <p:txBody>
          <a:bodyPr anchor="t">
            <a:normAutofit/>
          </a:bodyPr>
          <a:lstStyle/>
          <a:p>
            <a:r>
              <a:rPr lang="cs-CZ" dirty="0">
                <a:latin typeface="Comic Sans MS" panose="030F0702030302020204" pitchFamily="66" charset="0"/>
              </a:rPr>
              <a:t>Po západu slunce končí advent a nastává štědrý den – den narození Ježíška (Ježíše Krista)</a:t>
            </a:r>
          </a:p>
          <a:p>
            <a:r>
              <a:rPr lang="cs-CZ" dirty="0">
                <a:latin typeface="Comic Sans MS" panose="030F0702030302020204" pitchFamily="66" charset="0"/>
              </a:rPr>
              <a:t>Tento den se dodržovala řada zvyků (rybí šupina pod talíř, sudý počet lidí u stolu, nevstávat od stolu, …)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597500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Nejmagičtější období roku: Jaké jsou nejznámější vánoční symboly? | 100+1  zahraniční zajímavost">
            <a:extLst>
              <a:ext uri="{FF2B5EF4-FFF2-40B4-BE49-F238E27FC236}">
                <a16:creationId xmlns:a16="http://schemas.microsoft.com/office/drawing/2014/main" id="{A14B0029-EF79-49D4-BB24-C856131257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 b="10264"/>
          <a:stretch/>
        </p:blipFill>
        <p:spPr bwMode="auto">
          <a:xfrm>
            <a:off x="20" y="10"/>
            <a:ext cx="609598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Olovo volovo: Aneb jak správně na vánoční lití olova | BydlímeKvalitně.cz">
            <a:extLst>
              <a:ext uri="{FF2B5EF4-FFF2-40B4-BE49-F238E27FC236}">
                <a16:creationId xmlns:a16="http://schemas.microsoft.com/office/drawing/2014/main" id="{4ACC3CF6-B64E-4A9D-A6C1-2E947B17E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54" b="-2"/>
          <a:stretch/>
        </p:blipFill>
        <p:spPr bwMode="auto">
          <a:xfrm>
            <a:off x="6096000" y="10"/>
            <a:ext cx="6096000" cy="342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ánoční zvyky: Co znamená šupina pod talířem nebo zvuk zvonu?">
            <a:extLst>
              <a:ext uri="{FF2B5EF4-FFF2-40B4-BE49-F238E27FC236}">
                <a16:creationId xmlns:a16="http://schemas.microsoft.com/office/drawing/2014/main" id="{A1B45BC5-FFA2-4B6D-9815-4AC3A723D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3429000"/>
            <a:ext cx="609598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ánoční zvyky a tradice: krájení jablka, lití olova a další">
            <a:extLst>
              <a:ext uri="{FF2B5EF4-FFF2-40B4-BE49-F238E27FC236}">
                <a16:creationId xmlns:a16="http://schemas.microsoft.com/office/drawing/2014/main" id="{E6216561-8992-4B52-9063-5B8CB7415D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6" b="5744"/>
          <a:stretch/>
        </p:blipFill>
        <p:spPr bwMode="auto">
          <a:xfrm>
            <a:off x="609600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7" name="Frame 136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6507D34-7015-497E-8C53-37999E5C0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6858" y="2761554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b="1" kern="1200" dirty="0">
                <a:solidFill>
                  <a:srgbClr val="FF0000"/>
                </a:solidFill>
                <a:latin typeface="Comic Sans MS" panose="030F0702030302020204" pitchFamily="66" charset="0"/>
              </a:rPr>
              <a:t>ZVYKY A TRADICE</a:t>
            </a:r>
          </a:p>
        </p:txBody>
      </p:sp>
    </p:spTree>
    <p:extLst>
      <p:ext uri="{BB962C8B-B14F-4D97-AF65-F5344CB8AC3E}">
        <p14:creationId xmlns:p14="http://schemas.microsoft.com/office/powerpoint/2010/main" val="411505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ánoční tradice: Proč pečeme cukroví a házíme botou? - Aktuálně.cz">
            <a:extLst>
              <a:ext uri="{FF2B5EF4-FFF2-40B4-BE49-F238E27FC236}">
                <a16:creationId xmlns:a16="http://schemas.microsoft.com/office/drawing/2014/main" id="{5CF1D953-A57D-4AFC-9FDB-D9409F45C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" r="1" b="230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České vánoční tradice očima Francouzů žijících v Čechách">
            <a:extLst>
              <a:ext uri="{FF2B5EF4-FFF2-40B4-BE49-F238E27FC236}">
                <a16:creationId xmlns:a16="http://schemas.microsoft.com/office/drawing/2014/main" id="{14B6F76B-506B-4A62-AB2D-29F3EBB407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2" r="29135" b="-2"/>
          <a:stretch/>
        </p:blipFill>
        <p:spPr bwMode="auto">
          <a:xfrm>
            <a:off x="20" y="4069976"/>
            <a:ext cx="3535311" cy="2788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oznejte české vánoční tradice - díl 2. - Břetislavka">
            <a:extLst>
              <a:ext uri="{FF2B5EF4-FFF2-40B4-BE49-F238E27FC236}">
                <a16:creationId xmlns:a16="http://schemas.microsoft.com/office/drawing/2014/main" id="{1D965744-B4C3-469E-B570-DBDE69278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r="4803" b="-2"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Jak připravit dokonalou štědrovečerní večeři | Living.cz">
            <a:extLst>
              <a:ext uri="{FF2B5EF4-FFF2-40B4-BE49-F238E27FC236}">
                <a16:creationId xmlns:a16="http://schemas.microsoft.com/office/drawing/2014/main" id="{1CEF4F72-AC50-45AE-83C7-F0EEF8D098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r="12182" b="-2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ánoce 2021 - vánoční cukroví, recepty a trhy">
            <a:extLst>
              <a:ext uri="{FF2B5EF4-FFF2-40B4-BE49-F238E27FC236}">
                <a16:creationId xmlns:a16="http://schemas.microsoft.com/office/drawing/2014/main" id="{8F2B81B0-DD4A-4347-91E1-4BDE26172A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8" r="4148"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883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ymboly Vánoc: vánoční hvězda a kaktus jsou in! | Jsme kočky">
            <a:extLst>
              <a:ext uri="{FF2B5EF4-FFF2-40B4-BE49-F238E27FC236}">
                <a16:creationId xmlns:a16="http://schemas.microsoft.com/office/drawing/2014/main" id="{571CF7F9-D9B8-4E3B-A536-36A572D57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033" y="3461686"/>
            <a:ext cx="5096044" cy="339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Od prskavky vzplál v Plzni vánoční stromek, požár se pak rozšířil na  zařízení bytu | Krimi | Plzeňská Drbna - zprávy z Plzně a okolí">
            <a:extLst>
              <a:ext uri="{FF2B5EF4-FFF2-40B4-BE49-F238E27FC236}">
                <a16:creationId xmlns:a16="http://schemas.microsoft.com/office/drawing/2014/main" id="{E9616DF7-D01D-43A4-AC47-86A8F903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122" y="150916"/>
            <a:ext cx="4865664" cy="324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Vánoční zamyšlení :: Jitka Müllerová">
            <a:extLst>
              <a:ext uri="{FF2B5EF4-FFF2-40B4-BE49-F238E27FC236}">
                <a16:creationId xmlns:a16="http://schemas.microsoft.com/office/drawing/2014/main" id="{99498FDA-8C4D-453B-B488-83D6C117F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3" y="1190623"/>
            <a:ext cx="7249199" cy="4819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308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B78EDDD3-C548-48EF-B3CA-B290B1719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8" descr="Jaké jsou nejoblíbenější vánoční zvyky a tradice v ČR? – TICHÉ ZPRÁVY">
            <a:extLst>
              <a:ext uri="{FF2B5EF4-FFF2-40B4-BE49-F238E27FC236}">
                <a16:creationId xmlns:a16="http://schemas.microsoft.com/office/drawing/2014/main" id="{3D6C0171-1290-4F34-947C-D7B30BD93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9" r="25662" b="1"/>
          <a:stretch/>
        </p:blipFill>
        <p:spPr bwMode="auto">
          <a:xfrm>
            <a:off x="196731" y="166533"/>
            <a:ext cx="3809612" cy="6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řehlídka vánočních stromků našich čtenářů - Novinky.cz">
            <a:extLst>
              <a:ext uri="{FF2B5EF4-FFF2-40B4-BE49-F238E27FC236}">
                <a16:creationId xmlns:a16="http://schemas.microsoft.com/office/drawing/2014/main" id="{DA91B416-BD51-4E8F-9033-505574888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r="861" b="-2"/>
          <a:stretch/>
        </p:blipFill>
        <p:spPr bwMode="auto">
          <a:xfrm>
            <a:off x="4196497" y="166533"/>
            <a:ext cx="3797618" cy="652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Vánoční tradice: Proč pečeme cukroví a házíme botou? - Aktuálně.cz">
            <a:extLst>
              <a:ext uri="{FF2B5EF4-FFF2-40B4-BE49-F238E27FC236}">
                <a16:creationId xmlns:a16="http://schemas.microsoft.com/office/drawing/2014/main" id="{EE347150-D3FE-48CD-93E8-94FA0F998E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7" r="8261" b="3"/>
          <a:stretch/>
        </p:blipFill>
        <p:spPr bwMode="auto">
          <a:xfrm>
            <a:off x="8183346" y="166533"/>
            <a:ext cx="3822808" cy="316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ánoční koledy - texty i videa 🎶🎼 | vanocni-darky.cz">
            <a:extLst>
              <a:ext uri="{FF2B5EF4-FFF2-40B4-BE49-F238E27FC236}">
                <a16:creationId xmlns:a16="http://schemas.microsoft.com/office/drawing/2014/main" id="{F878DD2C-93AF-40A2-8360-BB9E7CA19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2" r="10396" b="-3"/>
          <a:stretch/>
        </p:blipFill>
        <p:spPr bwMode="auto">
          <a:xfrm>
            <a:off x="8183346" y="3506741"/>
            <a:ext cx="3822808" cy="318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600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Prosinec v zahradě – čas odpočinku i příprav na nový ro...">
            <a:extLst>
              <a:ext uri="{FF2B5EF4-FFF2-40B4-BE49-F238E27FC236}">
                <a16:creationId xmlns:a16="http://schemas.microsoft.com/office/drawing/2014/main" id="{1F256D1E-0883-455A-A763-B9902C82B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708" y="626038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5AA90AD-FD13-49BE-8F0C-58A5AB4CF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09" y="0"/>
            <a:ext cx="4962236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7030A0"/>
                </a:solidFill>
                <a:latin typeface="Comic Sans MS" panose="030F0702030302020204" pitchFamily="66" charset="0"/>
              </a:rPr>
              <a:t>Prosinec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6EBD13-F7F1-4706-A8AD-86A6A1250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3" y="1098831"/>
            <a:ext cx="6920345" cy="3997181"/>
          </a:xfrm>
        </p:spPr>
        <p:txBody>
          <a:bodyPr>
            <a:noAutofit/>
          </a:bodyPr>
          <a:lstStyle/>
          <a:p>
            <a:r>
              <a:rPr lang="cs-CZ" dirty="0">
                <a:solidFill>
                  <a:srgbClr val="990099"/>
                </a:solidFill>
                <a:latin typeface="Comic Sans MS" panose="030F0702030302020204" pitchFamily="66" charset="0"/>
              </a:rPr>
              <a:t>12. měsíc v roce</a:t>
            </a:r>
          </a:p>
          <a:p>
            <a:r>
              <a:rPr lang="cs-CZ" dirty="0">
                <a:solidFill>
                  <a:srgbClr val="990099"/>
                </a:solidFill>
                <a:latin typeface="Comic Sans MS" panose="030F0702030302020204" pitchFamily="66" charset="0"/>
              </a:rPr>
              <a:t>31 dní</a:t>
            </a:r>
          </a:p>
          <a:p>
            <a:r>
              <a:rPr lang="cs-CZ" dirty="0">
                <a:solidFill>
                  <a:srgbClr val="990099"/>
                </a:solidFill>
                <a:latin typeface="Comic Sans MS" panose="030F0702030302020204" pitchFamily="66" charset="0"/>
              </a:rPr>
              <a:t>Název pochází ze slova </a:t>
            </a:r>
          </a:p>
          <a:p>
            <a:pPr>
              <a:buFontTx/>
              <a:buChar char="-"/>
            </a:pPr>
            <a:r>
              <a:rPr lang="cs-CZ" dirty="0" err="1">
                <a:solidFill>
                  <a:srgbClr val="990099"/>
                </a:solidFill>
                <a:latin typeface="Comic Sans MS" panose="030F0702030302020204" pitchFamily="66" charset="0"/>
              </a:rPr>
              <a:t>prosiněti</a:t>
            </a:r>
            <a:r>
              <a:rPr lang="cs-CZ" dirty="0">
                <a:solidFill>
                  <a:srgbClr val="990099"/>
                </a:solidFill>
                <a:latin typeface="Comic Sans MS" panose="030F0702030302020204" pitchFamily="66" charset="0"/>
              </a:rPr>
              <a:t> = problesknout </a:t>
            </a:r>
          </a:p>
          <a:p>
            <a:pPr marL="0" indent="0">
              <a:buNone/>
            </a:pPr>
            <a:r>
              <a:rPr lang="cs-CZ" dirty="0">
                <a:solidFill>
                  <a:srgbClr val="990099"/>
                </a:solidFill>
                <a:latin typeface="Comic Sans MS" panose="030F0702030302020204" pitchFamily="66" charset="0"/>
              </a:rPr>
              <a:t>  (slunce občas probleskne mezi   mraky)</a:t>
            </a:r>
          </a:p>
          <a:p>
            <a:pPr>
              <a:buFontTx/>
              <a:buChar char="-"/>
            </a:pPr>
            <a:r>
              <a:rPr lang="cs-CZ" dirty="0">
                <a:solidFill>
                  <a:srgbClr val="990099"/>
                </a:solidFill>
                <a:latin typeface="Comic Sans MS" panose="030F0702030302020204" pitchFamily="66" charset="0"/>
              </a:rPr>
              <a:t>siný = modravý, šedivý</a:t>
            </a:r>
          </a:p>
          <a:p>
            <a:pPr>
              <a:buFontTx/>
              <a:buChar char="-"/>
            </a:pPr>
            <a:r>
              <a:rPr lang="cs-CZ" dirty="0">
                <a:solidFill>
                  <a:srgbClr val="990099"/>
                </a:solidFill>
                <a:latin typeface="Comic Sans MS" panose="030F0702030302020204" pitchFamily="66" charset="0"/>
              </a:rPr>
              <a:t>prase = doba zabíjaček</a:t>
            </a:r>
          </a:p>
          <a:p>
            <a:r>
              <a:rPr lang="cs-CZ" dirty="0">
                <a:solidFill>
                  <a:srgbClr val="990099"/>
                </a:solidFill>
                <a:latin typeface="Comic Sans MS" panose="030F0702030302020204" pitchFamily="66" charset="0"/>
              </a:rPr>
              <a:t>DECEMBER (v římském kalendáři desátý měsíc, decem = deset)</a:t>
            </a:r>
          </a:p>
        </p:txBody>
      </p:sp>
      <p:pic>
        <p:nvPicPr>
          <p:cNvPr id="2050" name="Picture 2" descr="Premium Vector | Creative lettering quote &amp;#39;hello december&amp;#39;">
            <a:extLst>
              <a:ext uri="{FF2B5EF4-FFF2-40B4-BE49-F238E27FC236}">
                <a16:creationId xmlns:a16="http://schemas.microsoft.com/office/drawing/2014/main" id="{214184E9-A320-47A3-B1F3-CD6F508BD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2" b="17879"/>
          <a:stretch/>
        </p:blipFill>
        <p:spPr bwMode="auto">
          <a:xfrm>
            <a:off x="6321136" y="4319587"/>
            <a:ext cx="4967143" cy="23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8945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Zpíváme vánoční koledy | Albatrosmedia.cz">
            <a:extLst>
              <a:ext uri="{FF2B5EF4-FFF2-40B4-BE49-F238E27FC236}">
                <a16:creationId xmlns:a16="http://schemas.microsoft.com/office/drawing/2014/main" id="{4E8D867D-DEF9-4A5F-859C-C0B786DF7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577" y="0"/>
            <a:ext cx="5049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7794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ží hod vánoční | Olomouc">
            <a:extLst>
              <a:ext uri="{FF2B5EF4-FFF2-40B4-BE49-F238E27FC236}">
                <a16:creationId xmlns:a16="http://schemas.microsoft.com/office/drawing/2014/main" id="{6F4EE05F-1AB5-4378-9524-2D7933477D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3" b="857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D9B750-3F34-4466-AD4F-DC4CFC847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25. </a:t>
            </a:r>
            <a:r>
              <a:rPr lang="en-US" sz="4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prosinec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 </a:t>
            </a:r>
            <a:r>
              <a:rPr lang="en-US" sz="4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Boží</a:t>
            </a:r>
            <a:r>
              <a:rPr lang="en-US" sz="4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 hod </a:t>
            </a:r>
            <a:r>
              <a:rPr lang="en-US" sz="4000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vánoční</a:t>
            </a:r>
            <a:endParaRPr lang="en-US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2512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81F977-793D-4207-BD74-AFADB41BC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726" y="320410"/>
            <a:ext cx="7201497" cy="752785"/>
          </a:xfrm>
        </p:spPr>
        <p:txBody>
          <a:bodyPr anchor="b">
            <a:normAutofit fontScale="90000"/>
          </a:bodyPr>
          <a:lstStyle/>
          <a:p>
            <a:r>
              <a:rPr lang="cs-CZ" sz="4000" b="1" dirty="0">
                <a:ln>
                  <a:solidFill>
                    <a:schemeClr val="accent1"/>
                  </a:solidFill>
                </a:ln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26. prosinec – Svatý Štěpán</a:t>
            </a:r>
          </a:p>
        </p:txBody>
      </p:sp>
      <p:pic>
        <p:nvPicPr>
          <p:cNvPr id="1026" name="Picture 2" descr="CZPOHADKA: Koleda, koleda Štěpáne">
            <a:extLst>
              <a:ext uri="{FF2B5EF4-FFF2-40B4-BE49-F238E27FC236}">
                <a16:creationId xmlns:a16="http://schemas.microsoft.com/office/drawing/2014/main" id="{02AC99DD-D8D2-484F-A0C5-2A8F1C3BE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8" y="1212029"/>
            <a:ext cx="3429000" cy="547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 Štěpána se chodilo koledovat a měnil se zaměstnavatel | Zprávy z Mníšku">
            <a:extLst>
              <a:ext uri="{FF2B5EF4-FFF2-40B4-BE49-F238E27FC236}">
                <a16:creationId xmlns:a16="http://schemas.microsoft.com/office/drawing/2014/main" id="{4FEF531A-4C6C-411D-BED6-365F13498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243" y="1257690"/>
            <a:ext cx="3584369" cy="550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udolf Adámek- Koleda, Koleda Štěpáne... MF | Aukro">
            <a:extLst>
              <a:ext uri="{FF2B5EF4-FFF2-40B4-BE49-F238E27FC236}">
                <a16:creationId xmlns:a16="http://schemas.microsoft.com/office/drawing/2014/main" id="{F4DCE8BC-58FA-46FD-90AC-4D0BF8942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4" t="5204" r="10926" b="17222"/>
          <a:stretch/>
        </p:blipFill>
        <p:spPr bwMode="auto">
          <a:xfrm>
            <a:off x="3878735" y="1432521"/>
            <a:ext cx="4114801" cy="531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768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4D22B5-A7DA-43CE-A76C-A01F46D2B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175490"/>
            <a:ext cx="11351821" cy="170872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kern="1200" dirty="0">
                <a:solidFill>
                  <a:srgbClr val="92D050"/>
                </a:solidFill>
                <a:latin typeface="Comic Sans MS" panose="030F0702030302020204" pitchFamily="66" charset="0"/>
              </a:rPr>
              <a:t>29. </a:t>
            </a:r>
            <a:r>
              <a:rPr lang="en-US" sz="3200" b="1" kern="1200" dirty="0" err="1">
                <a:solidFill>
                  <a:srgbClr val="92D050"/>
                </a:solidFill>
                <a:latin typeface="Comic Sans MS" panose="030F0702030302020204" pitchFamily="66" charset="0"/>
              </a:rPr>
              <a:t>prosinec</a:t>
            </a:r>
            <a:r>
              <a:rPr lang="en-US" sz="3200" b="1" kern="1200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cs-CZ" sz="3200" b="1" kern="1200" dirty="0">
                <a:solidFill>
                  <a:srgbClr val="92D050"/>
                </a:solidFill>
                <a:latin typeface="Comic Sans MS" panose="030F0702030302020204" pitchFamily="66" charset="0"/>
              </a:rPr>
              <a:t> </a:t>
            </a:r>
            <a:r>
              <a:rPr lang="en-US" sz="3200" b="1" kern="1200" dirty="0">
                <a:solidFill>
                  <a:srgbClr val="92D050"/>
                </a:solidFill>
                <a:latin typeface="Comic Sans MS" panose="030F0702030302020204" pitchFamily="66" charset="0"/>
              </a:rPr>
              <a:t>DEN TIKÁNÍ HODIN</a:t>
            </a:r>
          </a:p>
        </p:txBody>
      </p:sp>
      <p:pic>
        <p:nvPicPr>
          <p:cNvPr id="3074" name="Picture 2" descr="Hodiny tikání stock videa, royalty free Hodiny tikání filmový záběr |  Depositphotos ®">
            <a:extLst>
              <a:ext uri="{FF2B5EF4-FFF2-40B4-BE49-F238E27FC236}">
                <a16:creationId xmlns:a16="http://schemas.microsoft.com/office/drawing/2014/main" id="{0BF4E742-03AE-4500-BC29-9E724022DF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0045" y="1675227"/>
            <a:ext cx="7811909" cy="439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2236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322A0E-74B2-4AF2-805E-97A0159E1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pPr algn="ctr"/>
            <a:r>
              <a:rPr lang="cs-CZ" sz="3600" b="1" dirty="0">
                <a:solidFill>
                  <a:srgbClr val="990099"/>
                </a:solidFill>
                <a:latin typeface="Comic Sans MS" panose="030F0702030302020204" pitchFamily="66" charset="0"/>
              </a:rPr>
              <a:t>31. prosinec SILVESTR</a:t>
            </a:r>
          </a:p>
        </p:txBody>
      </p:sp>
      <p:pic>
        <p:nvPicPr>
          <p:cNvPr id="2052" name="Picture 4" descr="Silvestr v Praze se snídaní a neomezeným wellness | Slevomat.cz">
            <a:extLst>
              <a:ext uri="{FF2B5EF4-FFF2-40B4-BE49-F238E27FC236}">
                <a16:creationId xmlns:a16="http://schemas.microsoft.com/office/drawing/2014/main" id="{CE23D205-D325-487E-BEA3-FE99A33B7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5" b="22086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B17731-C840-4CE6-AC7B-1BB9417A5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cs-CZ" dirty="0">
                <a:latin typeface="Comic Sans MS" panose="030F0702030302020204" pitchFamily="66" charset="0"/>
              </a:rPr>
              <a:t>Zasvěcen papeži Silvestrovi</a:t>
            </a:r>
          </a:p>
          <a:p>
            <a:r>
              <a:rPr lang="cs-CZ" dirty="0">
                <a:latin typeface="Comic Sans MS" panose="030F0702030302020204" pitchFamily="66" charset="0"/>
              </a:rPr>
              <a:t>Odchází staré a nastupuje nové</a:t>
            </a:r>
          </a:p>
        </p:txBody>
      </p:sp>
    </p:spTree>
    <p:extLst>
      <p:ext uri="{BB962C8B-B14F-4D97-AF65-F5344CB8AC3E}">
        <p14:creationId xmlns:p14="http://schemas.microsoft.com/office/powerpoint/2010/main" val="3645820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Vektorový obrázek, ilustrační klipart PF 2021 zdarma ke stažení, Vánoce vektor do vašich dokumentů">
            <a:extLst>
              <a:ext uri="{FF2B5EF4-FFF2-40B4-BE49-F238E27FC236}">
                <a16:creationId xmlns:a16="http://schemas.microsoft.com/office/drawing/2014/main" id="{700141C3-0F62-49B6-84AB-F58919F68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317731"/>
            <a:ext cx="5294716" cy="422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pf 2021 - PicMix">
            <a:extLst>
              <a:ext uri="{FF2B5EF4-FFF2-40B4-BE49-F238E27FC236}">
                <a16:creationId xmlns:a16="http://schemas.microsoft.com/office/drawing/2014/main" id="{96026251-E541-4C6B-806F-EC1D60184C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771011"/>
            <a:ext cx="5294715" cy="531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223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47556C5-1DAE-4F78-818F-2DBA6843ADC1}"/>
              </a:ext>
            </a:extLst>
          </p:cNvPr>
          <p:cNvSpPr txBox="1"/>
          <p:nvPr/>
        </p:nvSpPr>
        <p:spPr>
          <a:xfrm>
            <a:off x="868218" y="653578"/>
            <a:ext cx="48117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latin typeface="Comic Sans MS" panose="030F0702030302020204" pitchFamily="66" charset="0"/>
              </a:rPr>
              <a:t>23. 11. – 21. 12.</a:t>
            </a:r>
          </a:p>
          <a:p>
            <a:pPr algn="ctr"/>
            <a:r>
              <a:rPr lang="cs-CZ" sz="4000" b="1" dirty="0">
                <a:latin typeface="Comic Sans MS" panose="030F0702030302020204" pitchFamily="66" charset="0"/>
              </a:rPr>
              <a:t>STŘELEC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35FDDAB-2A5D-4366-9163-F68D1578B957}"/>
              </a:ext>
            </a:extLst>
          </p:cNvPr>
          <p:cNvSpPr txBox="1"/>
          <p:nvPr/>
        </p:nvSpPr>
        <p:spPr>
          <a:xfrm>
            <a:off x="6512081" y="669847"/>
            <a:ext cx="43813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000" b="1" dirty="0">
                <a:latin typeface="Comic Sans MS" panose="030F0702030302020204" pitchFamily="66" charset="0"/>
              </a:rPr>
              <a:t>22. 12. – 20. 1.</a:t>
            </a:r>
          </a:p>
          <a:p>
            <a:pPr algn="ctr"/>
            <a:r>
              <a:rPr lang="cs-CZ" sz="4000" b="1" dirty="0">
                <a:latin typeface="Comic Sans MS" panose="030F0702030302020204" pitchFamily="66" charset="0"/>
              </a:rPr>
              <a:t>KOZOROH</a:t>
            </a:r>
          </a:p>
        </p:txBody>
      </p:sp>
      <p:pic>
        <p:nvPicPr>
          <p:cNvPr id="3074" name="Picture 2" descr="Horoskopy Zverokruh.sk">
            <a:extLst>
              <a:ext uri="{FF2B5EF4-FFF2-40B4-BE49-F238E27FC236}">
                <a16:creationId xmlns:a16="http://schemas.microsoft.com/office/drawing/2014/main" id="{AA28E334-6B8A-4751-A744-D86A5AE7B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836" y="2091455"/>
            <a:ext cx="4525817" cy="452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7,644 Sagittarius Vector Images, Sagittarius Illustrations | Depositphotos">
            <a:extLst>
              <a:ext uri="{FF2B5EF4-FFF2-40B4-BE49-F238E27FC236}">
                <a16:creationId xmlns:a16="http://schemas.microsoft.com/office/drawing/2014/main" id="{0C9A86C9-CE03-42F1-B5BA-D42280285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069" y="2266364"/>
            <a:ext cx="4176000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108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A2562C-66DE-4185-BFCE-80D0B3183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236" y="365125"/>
            <a:ext cx="6264564" cy="1325563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002060"/>
                </a:solidFill>
                <a:latin typeface="Comic Sans MS" panose="030F0702030302020204" pitchFamily="66" charset="0"/>
              </a:rPr>
              <a:t>Prosincové pranostiky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C468D23-3343-4597-A16C-F723683B5D0F}"/>
              </a:ext>
            </a:extLst>
          </p:cNvPr>
          <p:cNvSpPr txBox="1"/>
          <p:nvPr/>
        </p:nvSpPr>
        <p:spPr>
          <a:xfrm>
            <a:off x="6310578" y="2228671"/>
            <a:ext cx="38218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Jaký prosinec, </a:t>
            </a:r>
          </a:p>
          <a:p>
            <a:pPr algn="ctr"/>
            <a:r>
              <a:rPr lang="cs-CZ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takový celý rok.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4D2DF16-A925-4257-A3DE-65BCCDC6B86A}"/>
              </a:ext>
            </a:extLst>
          </p:cNvPr>
          <p:cNvSpPr txBox="1"/>
          <p:nvPr/>
        </p:nvSpPr>
        <p:spPr>
          <a:xfrm>
            <a:off x="5278155" y="3966983"/>
            <a:ext cx="62488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Prosinec, když je mu zima,</a:t>
            </a:r>
          </a:p>
          <a:p>
            <a:pPr algn="ctr"/>
            <a:r>
              <a:rPr lang="cs-CZ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halí se v bílý kožich.</a:t>
            </a:r>
          </a:p>
        </p:txBody>
      </p:sp>
      <p:pic>
        <p:nvPicPr>
          <p:cNvPr id="4098" name="Picture 2" descr="▷ Tradiční české lidové pranostiky na každý měsíc v roce">
            <a:extLst>
              <a:ext uri="{FF2B5EF4-FFF2-40B4-BE49-F238E27FC236}">
                <a16:creationId xmlns:a16="http://schemas.microsoft.com/office/drawing/2014/main" id="{CCD21369-41B6-4689-BF24-EBC51FCE5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36" y="4864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088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2C2CAF6-C6CA-40F1-875F-DD4AD9D2E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cs-CZ" sz="5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ADVENT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73ED0C1-902F-4095-88ED-BDEB3F4B8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01774"/>
            <a:ext cx="5419725" cy="3956225"/>
          </a:xfrm>
        </p:spPr>
        <p:txBody>
          <a:bodyPr>
            <a:normAutofit fontScale="92500"/>
          </a:bodyPr>
          <a:lstStyle/>
          <a:p>
            <a:r>
              <a:rPr lang="cs-CZ" sz="3200" b="1" dirty="0">
                <a:latin typeface="Comic Sans MS" panose="030F0702030302020204" pitchFamily="66" charset="0"/>
              </a:rPr>
              <a:t>4 neděle před Štědrým dnem – železná, bronzová, stříbrná, zlatá neděle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Doba očekávání, zklidnění,  přípravy na Vánoce</a:t>
            </a:r>
          </a:p>
          <a:p>
            <a:r>
              <a:rPr lang="cs-CZ" sz="3200" b="1" dirty="0">
                <a:latin typeface="Comic Sans MS" panose="030F0702030302020204" pitchFamily="66" charset="0"/>
              </a:rPr>
              <a:t>Zvyklosti – adventní věnec, koledy, pečení cukroví…</a:t>
            </a:r>
          </a:p>
          <a:p>
            <a:endParaRPr lang="cs-CZ" sz="2200" dirty="0"/>
          </a:p>
        </p:txBody>
      </p:sp>
      <p:pic>
        <p:nvPicPr>
          <p:cNvPr id="1026" name="Picture 2" descr="Zkuste letos adventní věnec nekupovat. Vyrobit se dá z čehokoliv, radí  odbornice - Deník.cz">
            <a:extLst>
              <a:ext uri="{FF2B5EF4-FFF2-40B4-BE49-F238E27FC236}">
                <a16:creationId xmlns:a16="http://schemas.microsoft.com/office/drawing/2014/main" id="{B3BC6F74-A2E6-48E0-9F7C-BD00A0E8AF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" b="14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743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rborky: Co tahle tradice znamená a jak na to, aby do Vánoc vykvetly?">
            <a:extLst>
              <a:ext uri="{FF2B5EF4-FFF2-40B4-BE49-F238E27FC236}">
                <a16:creationId xmlns:a16="http://schemas.microsoft.com/office/drawing/2014/main" id="{63C0EB5B-7F74-4C4E-B221-CB1D768FA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72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2E5829-AE18-4E57-8821-F84E084B3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Comic Sans MS" panose="030F0702030302020204" pitchFamily="66" charset="0"/>
              </a:rPr>
              <a:t>4. prosinec  Barborky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912BD0-A5CC-4A96-A957-E1D300224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2922275"/>
            <a:ext cx="5905500" cy="3935715"/>
          </a:xfrm>
        </p:spPr>
        <p:txBody>
          <a:bodyPr anchor="ctr">
            <a:normAutofit/>
          </a:bodyPr>
          <a:lstStyle/>
          <a:p>
            <a:endParaRPr lang="cs-CZ" sz="1800" dirty="0"/>
          </a:p>
          <a:p>
            <a:r>
              <a:rPr lang="cs-CZ" sz="2400" dirty="0">
                <a:latin typeface="Comic Sans MS" panose="030F0702030302020204" pitchFamily="66" charset="0"/>
              </a:rPr>
              <a:t>Patronka horníků</a:t>
            </a:r>
          </a:p>
          <a:p>
            <a:r>
              <a:rPr lang="cs-CZ" sz="2400" dirty="0">
                <a:latin typeface="Comic Sans MS" panose="030F0702030302020204" pitchFamily="66" charset="0"/>
              </a:rPr>
              <a:t>Barbora na ledě – Vánoce na blátě.</a:t>
            </a:r>
          </a:p>
          <a:p>
            <a:r>
              <a:rPr lang="cs-CZ" sz="2400" dirty="0">
                <a:latin typeface="Comic Sans MS" panose="030F0702030302020204" pitchFamily="66" charset="0"/>
              </a:rPr>
              <a:t>Zvyk – nařezat větvičky třešní a dát je do vázy, pokud na Vánoce vykvetou dívka se vdá, popř. přinesou štěstí; dříve též chodily bíle oděny na obchůzky a obdarovávaly děti</a:t>
            </a:r>
          </a:p>
        </p:txBody>
      </p:sp>
    </p:spTree>
    <p:extLst>
      <p:ext uri="{BB962C8B-B14F-4D97-AF65-F5344CB8AC3E}">
        <p14:creationId xmlns:p14="http://schemas.microsoft.com/office/powerpoint/2010/main" val="3112219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ŘÁTELÉ ČESKÝCH TRADIC: Mikulášská obchůzka 5. prosince a svatý Mikuláš 6.  prosinceZa krásnější Vimperk | Za krásnější Vimperk">
            <a:extLst>
              <a:ext uri="{FF2B5EF4-FFF2-40B4-BE49-F238E27FC236}">
                <a16:creationId xmlns:a16="http://schemas.microsoft.com/office/drawing/2014/main" id="{905ED2AF-7133-4792-90FB-184927085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790575"/>
            <a:ext cx="4876800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6637E95-0899-4407-B453-86F31C9C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0"/>
            <a:ext cx="10715624" cy="876300"/>
          </a:xfrm>
        </p:spPr>
        <p:txBody>
          <a:bodyPr/>
          <a:lstStyle/>
          <a:p>
            <a:pPr algn="ctr"/>
            <a:r>
              <a:rPr lang="cs-CZ" b="1" dirty="0">
                <a:solidFill>
                  <a:srgbClr val="FF0000"/>
                </a:solidFill>
                <a:latin typeface="Comic Sans MS" panose="030F0702030302020204" pitchFamily="66" charset="0"/>
              </a:rPr>
              <a:t>5. prosinec – Mikulášské obchůzky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FBEDB1-1435-4714-B6FD-C10D47DC8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5" y="4038600"/>
            <a:ext cx="11991975" cy="5257800"/>
          </a:xfrm>
        </p:spPr>
        <p:txBody>
          <a:bodyPr>
            <a:normAutofit/>
          </a:bodyPr>
          <a:lstStyle/>
          <a:p>
            <a:r>
              <a:rPr lang="cs-CZ" b="1" i="0" dirty="0">
                <a:solidFill>
                  <a:srgbClr val="4F4F4F"/>
                </a:solidFill>
                <a:effectLst/>
                <a:latin typeface="Comic Sans MS" panose="030F0702030302020204" pitchFamily="66" charset="0"/>
              </a:rPr>
              <a:t>Mikulášská obchůzka dodnes patří k nejrozšířenějším lidovým obyčejům. V předvečer svátku sv. Mikuláše můžeme snad všude potkat skupinky složené z Mikuláše, čerta a anděla, které obcházejí po domech, obdarovávají hodné děti a zlobivé straší. Mikuláši </a:t>
            </a:r>
            <a:r>
              <a:rPr lang="cs-CZ" b="1" i="0">
                <a:solidFill>
                  <a:srgbClr val="4F4F4F"/>
                </a:solidFill>
                <a:effectLst/>
                <a:latin typeface="Comic Sans MS" panose="030F0702030302020204" pitchFamily="66" charset="0"/>
              </a:rPr>
              <a:t>byla vždy přisuzována </a:t>
            </a:r>
            <a:r>
              <a:rPr lang="cs-CZ" b="1" i="0" dirty="0">
                <a:solidFill>
                  <a:srgbClr val="4F4F4F"/>
                </a:solidFill>
                <a:effectLst/>
                <a:latin typeface="Comic Sans MS" panose="030F0702030302020204" pitchFamily="66" charset="0"/>
              </a:rPr>
              <a:t>hlavně štědrost, a tak se děti těší na mikulášskou nadílku – sladkosti, ovoce, ořechy, drobné hračky,…</a:t>
            </a:r>
            <a:endParaRPr lang="cs-CZ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456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2A40A01-D664-4525-BEE7-730778E13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 algn="ctr"/>
            <a:r>
              <a:rPr lang="cs-CZ" sz="5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13. prosinec  Lucie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C3E46E-89C5-4D1C-9C4E-CABF3C7F7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545" y="2770909"/>
            <a:ext cx="5421746" cy="455371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Comic Sans MS" panose="030F0702030302020204" pitchFamily="66" charset="0"/>
              </a:rPr>
              <a:t>Patronka nevidomých, švadlen, sklenářů, advokátů</a:t>
            </a:r>
          </a:p>
          <a:p>
            <a:r>
              <a:rPr lang="cs-CZ" sz="2000" dirty="0">
                <a:latin typeface="Comic Sans MS" panose="030F0702030302020204" pitchFamily="66" charset="0"/>
              </a:rPr>
              <a:t>Svatá Lucie noci upije a dne nepřidá</a:t>
            </a:r>
          </a:p>
          <a:p>
            <a:r>
              <a:rPr lang="cs-CZ" sz="2000" dirty="0">
                <a:latin typeface="Comic Sans MS" panose="030F0702030302020204" pitchFamily="66" charset="0"/>
              </a:rPr>
              <a:t>V tento den se nesmělo uklízet</a:t>
            </a:r>
          </a:p>
          <a:p>
            <a:r>
              <a:rPr lang="cs-CZ" sz="2000" dirty="0">
                <a:latin typeface="Comic Sans MS" panose="030F0702030302020204" pitchFamily="66" charset="0"/>
              </a:rPr>
              <a:t>Lucky v bílých pláštích a maskách se zobáky obcházely stavení a kontrolovaly děti, zda se postí, a hospodyně , zda dodržují zákaz domácích prací a zda je ve stavení uklizeno.</a:t>
            </a:r>
          </a:p>
          <a:p>
            <a:endParaRPr lang="cs-CZ" sz="2000" dirty="0"/>
          </a:p>
        </p:txBody>
      </p:sp>
      <p:pic>
        <p:nvPicPr>
          <p:cNvPr id="4098" name="Picture 2" descr="Ke svaté Lucii se váže hrůzostrašná legenda | Zprávy z Mníšku">
            <a:extLst>
              <a:ext uri="{FF2B5EF4-FFF2-40B4-BE49-F238E27FC236}">
                <a16:creationId xmlns:a16="http://schemas.microsoft.com/office/drawing/2014/main" id="{7D2E51D3-E730-47DF-B301-7C3017A43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9" r="11594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27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edlé kaštany se klíněnky bát nemusí - Vitalia.cz">
            <a:extLst>
              <a:ext uri="{FF2B5EF4-FFF2-40B4-BE49-F238E27FC236}">
                <a16:creationId xmlns:a16="http://schemas.microsoft.com/office/drawing/2014/main" id="{E4CB3995-739A-46E1-B829-D64404193C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844675"/>
            <a:ext cx="4449763" cy="4449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aštanovník jedlý MARRONE v kontejneru - Užitkové venkovní rostliny |  Subtropické zahradnictví KRUH">
            <a:extLst>
              <a:ext uri="{FF2B5EF4-FFF2-40B4-BE49-F238E27FC236}">
                <a16:creationId xmlns:a16="http://schemas.microsoft.com/office/drawing/2014/main" id="{FA6E7097-10C0-4CBE-862F-DE4877D26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450" y="1844675"/>
            <a:ext cx="5951538" cy="44497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8AB7488-061E-42B2-BAAE-444D2061D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39" y="169396"/>
            <a:ext cx="11067473" cy="150588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14. </a:t>
            </a:r>
            <a:r>
              <a:rPr lang="en-US" sz="5200" b="1" kern="12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prosinec</a:t>
            </a:r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– Den </a:t>
            </a:r>
            <a:r>
              <a:rPr lang="en-US" sz="5200" b="1" kern="12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pečených</a:t>
            </a:r>
            <a:r>
              <a:rPr lang="en-US" sz="5200" b="1" kern="12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5200" b="1" kern="120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kaštanů</a:t>
            </a:r>
            <a:endParaRPr lang="en-US" sz="5200" b="1" kern="12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87637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461</Words>
  <Application>Microsoft Office PowerPoint</Application>
  <PresentationFormat>Širokoúhlá obrazovka</PresentationFormat>
  <Paragraphs>59</Paragraphs>
  <Slides>25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Motiv Office</vt:lpstr>
      <vt:lpstr>Svátky  v  prosinci</vt:lpstr>
      <vt:lpstr>Prosinec</vt:lpstr>
      <vt:lpstr>Prezentace aplikace PowerPoint</vt:lpstr>
      <vt:lpstr>Prosincové pranostiky</vt:lpstr>
      <vt:lpstr>ADVENT</vt:lpstr>
      <vt:lpstr>4. prosinec  Barborky</vt:lpstr>
      <vt:lpstr>5. prosinec – Mikulášské obchůzky</vt:lpstr>
      <vt:lpstr>13. prosinec  Lucie</vt:lpstr>
      <vt:lpstr>14. prosinec – Den pečených kaštanů</vt:lpstr>
      <vt:lpstr>15. prosinec – DEN ČAJE</vt:lpstr>
      <vt:lpstr>Prezentace aplikace PowerPoint</vt:lpstr>
      <vt:lpstr>19. prosinec DEN VÁNOČNÍCH STROMKŮ</vt:lpstr>
      <vt:lpstr>21. prosinec    ZIMNÍ SLUNOVRAT</vt:lpstr>
      <vt:lpstr>21. prosinec DEN NEUSTLÁNÍ POSTELE</vt:lpstr>
      <vt:lpstr>24. Prosinec – ŠTĚDRÝ DEN</vt:lpstr>
      <vt:lpstr>ZVYKY A TRADICE</vt:lpstr>
      <vt:lpstr>Prezentace aplikace PowerPoint</vt:lpstr>
      <vt:lpstr>Prezentace aplikace PowerPoint</vt:lpstr>
      <vt:lpstr>Prezentace aplikace PowerPoint</vt:lpstr>
      <vt:lpstr>Prezentace aplikace PowerPoint</vt:lpstr>
      <vt:lpstr>25. prosinec  Boží hod vánoční</vt:lpstr>
      <vt:lpstr>26. prosinec – Svatý Štěpán</vt:lpstr>
      <vt:lpstr>29. prosinec  DEN TIKÁNÍ HODIN</vt:lpstr>
      <vt:lpstr>31. prosinec SILVESTR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Svátky  v  prosinci</dc:title>
  <dc:creator>Blanka Staňková</dc:creator>
  <cp:lastModifiedBy>Blanka Staňková</cp:lastModifiedBy>
  <cp:revision>1</cp:revision>
  <dcterms:created xsi:type="dcterms:W3CDTF">2021-12-15T08:00:44Z</dcterms:created>
  <dcterms:modified xsi:type="dcterms:W3CDTF">2021-12-17T09:35:43Z</dcterms:modified>
</cp:coreProperties>
</file>