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0CE88-5E25-4A85-6CDB-91475B28554A}" v="153" dt="2020-11-18T07:53:26.248"/>
    <p1510:client id="{6CAD5C13-B343-497E-B7E2-29654945499B}" v="2139" dt="2020-11-15T19:04:34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Nobilisová" userId="S::andrea.nobilisova@zsmutejovice.cz::d2ad749b-459c-43c6-8746-156a950297c9" providerId="AD" clId="Web-{1FC0CE88-5E25-4A85-6CDB-91475B28554A}"/>
    <pc:docChg chg="addSld modSld">
      <pc:chgData name="Andrea Nobilisová" userId="S::andrea.nobilisova@zsmutejovice.cz::d2ad749b-459c-43c6-8746-156a950297c9" providerId="AD" clId="Web-{1FC0CE88-5E25-4A85-6CDB-91475B28554A}" dt="2020-11-18T07:53:26.248" v="151"/>
      <pc:docMkLst>
        <pc:docMk/>
      </pc:docMkLst>
      <pc:sldChg chg="modSp new addAnim modAnim">
        <pc:chgData name="Andrea Nobilisová" userId="S::andrea.nobilisova@zsmutejovice.cz::d2ad749b-459c-43c6-8746-156a950297c9" providerId="AD" clId="Web-{1FC0CE88-5E25-4A85-6CDB-91475B28554A}" dt="2020-11-18T07:53:26.248" v="151"/>
        <pc:sldMkLst>
          <pc:docMk/>
          <pc:sldMk cId="2125388420" sldId="266"/>
        </pc:sldMkLst>
        <pc:spChg chg="mod">
          <ac:chgData name="Andrea Nobilisová" userId="S::andrea.nobilisova@zsmutejovice.cz::d2ad749b-459c-43c6-8746-156a950297c9" providerId="AD" clId="Web-{1FC0CE88-5E25-4A85-6CDB-91475B28554A}" dt="2020-11-18T07:50:56.480" v="16" actId="20577"/>
          <ac:spMkLst>
            <pc:docMk/>
            <pc:sldMk cId="2125388420" sldId="266"/>
            <ac:spMk id="2" creationId="{77AF1AE7-7124-4781-9624-750490B8A0B0}"/>
          </ac:spMkLst>
        </pc:spChg>
        <pc:spChg chg="mod">
          <ac:chgData name="Andrea Nobilisová" userId="S::andrea.nobilisova@zsmutejovice.cz::d2ad749b-459c-43c6-8746-156a950297c9" providerId="AD" clId="Web-{1FC0CE88-5E25-4A85-6CDB-91475B28554A}" dt="2020-11-18T07:53:22.873" v="147" actId="20577"/>
          <ac:spMkLst>
            <pc:docMk/>
            <pc:sldMk cId="2125388420" sldId="266"/>
            <ac:spMk id="3" creationId="{04BAB8EB-A232-47CC-A1B8-E4EC4E55FFD7}"/>
          </ac:spMkLst>
        </pc:spChg>
      </pc:sldChg>
    </pc:docChg>
  </pc:docChgLst>
  <pc:docChgLst>
    <pc:chgData name="Andrea Nobilisová" userId="S::andrea.nobilisova@zsmutejovice.cz::d2ad749b-459c-43c6-8746-156a950297c9" providerId="AD" clId="Web-{6CAD5C13-B343-497E-B7E2-29654945499B}"/>
    <pc:docChg chg="addSld delSld modSld">
      <pc:chgData name="Andrea Nobilisová" userId="S::andrea.nobilisova@zsmutejovice.cz::d2ad749b-459c-43c6-8746-156a950297c9" providerId="AD" clId="Web-{6CAD5C13-B343-497E-B7E2-29654945499B}" dt="2020-11-15T19:04:34.525" v="2143"/>
      <pc:docMkLst>
        <pc:docMk/>
      </pc:docMkLst>
      <pc:sldChg chg="addSp modSp mod setBg">
        <pc:chgData name="Andrea Nobilisová" userId="S::andrea.nobilisova@zsmutejovice.cz::d2ad749b-459c-43c6-8746-156a950297c9" providerId="AD" clId="Web-{6CAD5C13-B343-497E-B7E2-29654945499B}" dt="2020-11-15T18:14:19.035" v="103"/>
        <pc:sldMkLst>
          <pc:docMk/>
          <pc:sldMk cId="3799523001" sldId="256"/>
        </pc:sldMkLst>
        <pc:spChg chg="mod">
          <ac:chgData name="Andrea Nobilisová" userId="S::andrea.nobilisova@zsmutejovice.cz::d2ad749b-459c-43c6-8746-156a950297c9" providerId="AD" clId="Web-{6CAD5C13-B343-497E-B7E2-29654945499B}" dt="2020-11-15T18:14:19.035" v="103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14:19.035" v="103"/>
          <ac:spMkLst>
            <pc:docMk/>
            <pc:sldMk cId="3799523001" sldId="256"/>
            <ac:spMk id="3" creationId="{00000000-0000-0000-0000-000000000000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14:19.035" v="103"/>
          <ac:spMkLst>
            <pc:docMk/>
            <pc:sldMk cId="3799523001" sldId="256"/>
            <ac:spMk id="8" creationId="{23962611-DFD5-4092-AAFD-559E3DFCE2C9}"/>
          </ac:spMkLst>
        </pc:spChg>
        <pc:picChg chg="add">
          <ac:chgData name="Andrea Nobilisová" userId="S::andrea.nobilisova@zsmutejovice.cz::d2ad749b-459c-43c6-8746-156a950297c9" providerId="AD" clId="Web-{6CAD5C13-B343-497E-B7E2-29654945499B}" dt="2020-11-15T18:14:19.035" v="103"/>
          <ac:picMkLst>
            <pc:docMk/>
            <pc:sldMk cId="3799523001" sldId="256"/>
            <ac:picMk id="10" creationId="{2270F1FA-0425-408F-9861-80BF5AFB276D}"/>
          </ac:picMkLst>
        </pc:picChg>
      </pc:sldChg>
      <pc:sldChg chg="addSp delSp modSp new">
        <pc:chgData name="Andrea Nobilisová" userId="S::andrea.nobilisova@zsmutejovice.cz::d2ad749b-459c-43c6-8746-156a950297c9" providerId="AD" clId="Web-{6CAD5C13-B343-497E-B7E2-29654945499B}" dt="2020-11-15T18:19:46.261" v="268"/>
        <pc:sldMkLst>
          <pc:docMk/>
          <pc:sldMk cId="281470771" sldId="257"/>
        </pc:sldMkLst>
        <pc:spChg chg="mod">
          <ac:chgData name="Andrea Nobilisová" userId="S::andrea.nobilisova@zsmutejovice.cz::d2ad749b-459c-43c6-8746-156a950297c9" providerId="AD" clId="Web-{6CAD5C13-B343-497E-B7E2-29654945499B}" dt="2020-11-15T18:17:50.509" v="177" actId="20577"/>
          <ac:spMkLst>
            <pc:docMk/>
            <pc:sldMk cId="281470771" sldId="257"/>
            <ac:spMk id="2" creationId="{0FA7B912-E06D-4474-9BB5-D5ED8739FECD}"/>
          </ac:spMkLst>
        </pc:spChg>
        <pc:spChg chg="del mod">
          <ac:chgData name="Andrea Nobilisová" userId="S::andrea.nobilisova@zsmutejovice.cz::d2ad749b-459c-43c6-8746-156a950297c9" providerId="AD" clId="Web-{6CAD5C13-B343-497E-B7E2-29654945499B}" dt="2020-11-15T18:19:46.261" v="268"/>
          <ac:spMkLst>
            <pc:docMk/>
            <pc:sldMk cId="281470771" sldId="257"/>
            <ac:spMk id="3" creationId="{DFCF15AA-9FB7-4A34-BC56-275BD4B78CC9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19:27.573" v="265" actId="20577"/>
          <ac:spMkLst>
            <pc:docMk/>
            <pc:sldMk cId="281470771" sldId="257"/>
            <ac:spMk id="4" creationId="{36A69010-8A6C-404C-BA8F-DCC7A4362965}"/>
          </ac:spMkLst>
        </pc:spChg>
        <pc:graphicFrameChg chg="add">
          <ac:chgData name="Andrea Nobilisová" userId="S::andrea.nobilisova@zsmutejovice.cz::d2ad749b-459c-43c6-8746-156a950297c9" providerId="AD" clId="Web-{6CAD5C13-B343-497E-B7E2-29654945499B}" dt="2020-11-15T18:19:46.261" v="268"/>
          <ac:graphicFrameMkLst>
            <pc:docMk/>
            <pc:sldMk cId="281470771" sldId="257"/>
            <ac:graphicFrameMk id="6" creationId="{C50D4E43-319D-4311-B2A3-58EBB71F7D8F}"/>
          </ac:graphicFrameMkLst>
        </pc:graphicFrameChg>
      </pc:sldChg>
      <pc:sldChg chg="modSp new del addAnim modAnim">
        <pc:chgData name="Andrea Nobilisová" userId="S::andrea.nobilisova@zsmutejovice.cz::d2ad749b-459c-43c6-8746-156a950297c9" providerId="AD" clId="Web-{6CAD5C13-B343-497E-B7E2-29654945499B}" dt="2020-11-15T18:17:00.320" v="152"/>
        <pc:sldMkLst>
          <pc:docMk/>
          <pc:sldMk cId="3158368985" sldId="257"/>
        </pc:sldMkLst>
        <pc:spChg chg="mod">
          <ac:chgData name="Andrea Nobilisová" userId="S::andrea.nobilisova@zsmutejovice.cz::d2ad749b-459c-43c6-8746-156a950297c9" providerId="AD" clId="Web-{6CAD5C13-B343-497E-B7E2-29654945499B}" dt="2020-11-15T18:14:31.270" v="110" actId="20577"/>
          <ac:spMkLst>
            <pc:docMk/>
            <pc:sldMk cId="3158368985" sldId="257"/>
            <ac:spMk id="2" creationId="{95C10C4C-7992-4AAF-89A7-B201952AF2FC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15:37.084" v="145" actId="20577"/>
          <ac:spMkLst>
            <pc:docMk/>
            <pc:sldMk cId="3158368985" sldId="257"/>
            <ac:spMk id="3" creationId="{34C539E1-6163-4B65-A83F-51BA875980A8}"/>
          </ac:spMkLst>
        </pc:spChg>
      </pc:sldChg>
      <pc:sldChg chg="addSp delSp modSp new">
        <pc:chgData name="Andrea Nobilisová" userId="S::andrea.nobilisova@zsmutejovice.cz::d2ad749b-459c-43c6-8746-156a950297c9" providerId="AD" clId="Web-{6CAD5C13-B343-497E-B7E2-29654945499B}" dt="2020-11-15T18:22:12.046" v="426"/>
        <pc:sldMkLst>
          <pc:docMk/>
          <pc:sldMk cId="2196685026" sldId="258"/>
        </pc:sldMkLst>
        <pc:spChg chg="mod">
          <ac:chgData name="Andrea Nobilisová" userId="S::andrea.nobilisova@zsmutejovice.cz::d2ad749b-459c-43c6-8746-156a950297c9" providerId="AD" clId="Web-{6CAD5C13-B343-497E-B7E2-29654945499B}" dt="2020-11-15T18:20:47.685" v="305" actId="20577"/>
          <ac:spMkLst>
            <pc:docMk/>
            <pc:sldMk cId="2196685026" sldId="258"/>
            <ac:spMk id="2" creationId="{C4CCCDB6-BD69-4F09-8BA9-0F5F0109A49A}"/>
          </ac:spMkLst>
        </pc:spChg>
        <pc:spChg chg="del mod">
          <ac:chgData name="Andrea Nobilisová" userId="S::andrea.nobilisova@zsmutejovice.cz::d2ad749b-459c-43c6-8746-156a950297c9" providerId="AD" clId="Web-{6CAD5C13-B343-497E-B7E2-29654945499B}" dt="2020-11-15T18:22:12.046" v="426"/>
          <ac:spMkLst>
            <pc:docMk/>
            <pc:sldMk cId="2196685026" sldId="258"/>
            <ac:spMk id="3" creationId="{78737B49-4EE5-4D6C-B953-F78D8376B528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21:57.342" v="423" actId="20577"/>
          <ac:spMkLst>
            <pc:docMk/>
            <pc:sldMk cId="2196685026" sldId="258"/>
            <ac:spMk id="4" creationId="{7004E36D-880D-46AC-BCC3-7CE6CAA5FF72}"/>
          </ac:spMkLst>
        </pc:spChg>
        <pc:graphicFrameChg chg="add">
          <ac:chgData name="Andrea Nobilisová" userId="S::andrea.nobilisova@zsmutejovice.cz::d2ad749b-459c-43c6-8746-156a950297c9" providerId="AD" clId="Web-{6CAD5C13-B343-497E-B7E2-29654945499B}" dt="2020-11-15T18:22:12.046" v="426"/>
          <ac:graphicFrameMkLst>
            <pc:docMk/>
            <pc:sldMk cId="2196685026" sldId="258"/>
            <ac:graphicFrameMk id="6" creationId="{357768FE-AE36-4501-B70B-37F3C8E5A81E}"/>
          </ac:graphicFrameMkLst>
        </pc:graphicFrameChg>
      </pc:sldChg>
      <pc:sldChg chg="addSp modSp new mod setBg">
        <pc:chgData name="Andrea Nobilisová" userId="S::andrea.nobilisova@zsmutejovice.cz::d2ad749b-459c-43c6-8746-156a950297c9" providerId="AD" clId="Web-{6CAD5C13-B343-497E-B7E2-29654945499B}" dt="2020-11-15T18:25:18.457" v="618" actId="20577"/>
        <pc:sldMkLst>
          <pc:docMk/>
          <pc:sldMk cId="1444704433" sldId="259"/>
        </pc:sldMkLst>
        <pc:spChg chg="mod">
          <ac:chgData name="Andrea Nobilisová" userId="S::andrea.nobilisova@zsmutejovice.cz::d2ad749b-459c-43c6-8746-156a950297c9" providerId="AD" clId="Web-{6CAD5C13-B343-497E-B7E2-29654945499B}" dt="2020-11-15T18:24:54.972" v="599"/>
          <ac:spMkLst>
            <pc:docMk/>
            <pc:sldMk cId="1444704433" sldId="259"/>
            <ac:spMk id="2" creationId="{3807C1C8-8EED-4974-8BBF-A30E620453C4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25:18.457" v="618" actId="20577"/>
          <ac:spMkLst>
            <pc:docMk/>
            <pc:sldMk cId="1444704433" sldId="259"/>
            <ac:spMk id="3" creationId="{C82E9432-92AC-4E39-AE49-08683067D18A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24:54.972" v="599"/>
          <ac:spMkLst>
            <pc:docMk/>
            <pc:sldMk cId="1444704433" sldId="259"/>
            <ac:spMk id="4" creationId="{6938C328-485E-4531-9C7A-1830CAF46522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24:54.972" v="599"/>
          <ac:spMkLst>
            <pc:docMk/>
            <pc:sldMk cId="1444704433" sldId="259"/>
            <ac:spMk id="9" creationId="{4C608BEB-860E-4094-8511-78603564A75E}"/>
          </ac:spMkLst>
        </pc:spChg>
        <pc:cxnChg chg="add">
          <ac:chgData name="Andrea Nobilisová" userId="S::andrea.nobilisova@zsmutejovice.cz::d2ad749b-459c-43c6-8746-156a950297c9" providerId="AD" clId="Web-{6CAD5C13-B343-497E-B7E2-29654945499B}" dt="2020-11-15T18:24:54.972" v="599"/>
          <ac:cxnSpMkLst>
            <pc:docMk/>
            <pc:sldMk cId="1444704433" sldId="259"/>
            <ac:cxnSpMk id="11" creationId="{1F16A8D4-FE87-4604-88B2-394B5D1EB437}"/>
          </ac:cxnSpMkLst>
        </pc:cxnChg>
      </pc:sldChg>
      <pc:sldChg chg="addSp modSp new mod setBg">
        <pc:chgData name="Andrea Nobilisová" userId="S::andrea.nobilisova@zsmutejovice.cz::d2ad749b-459c-43c6-8746-156a950297c9" providerId="AD" clId="Web-{6CAD5C13-B343-497E-B7E2-29654945499B}" dt="2020-11-15T18:27:31.804" v="765"/>
        <pc:sldMkLst>
          <pc:docMk/>
          <pc:sldMk cId="198905592" sldId="260"/>
        </pc:sldMkLst>
        <pc:spChg chg="mod">
          <ac:chgData name="Andrea Nobilisová" userId="S::andrea.nobilisova@zsmutejovice.cz::d2ad749b-459c-43c6-8746-156a950297c9" providerId="AD" clId="Web-{6CAD5C13-B343-497E-B7E2-29654945499B}" dt="2020-11-15T18:27:31.804" v="765"/>
          <ac:spMkLst>
            <pc:docMk/>
            <pc:sldMk cId="198905592" sldId="260"/>
            <ac:spMk id="2" creationId="{39A0C9A3-F8F4-4962-B6DE-F7697157869E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27:31.804" v="765"/>
          <ac:spMkLst>
            <pc:docMk/>
            <pc:sldMk cId="198905592" sldId="260"/>
            <ac:spMk id="3" creationId="{56AD6F63-295E-4285-8FC0-961507E1A19C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27:31.804" v="765"/>
          <ac:spMkLst>
            <pc:docMk/>
            <pc:sldMk cId="198905592" sldId="260"/>
            <ac:spMk id="4" creationId="{0CD80EB1-21A3-47E2-B938-FE95306679E3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27:31.804" v="765"/>
          <ac:spMkLst>
            <pc:docMk/>
            <pc:sldMk cId="198905592" sldId="260"/>
            <ac:spMk id="9" creationId="{4C608BEB-860E-4094-8511-78603564A75E}"/>
          </ac:spMkLst>
        </pc:spChg>
        <pc:cxnChg chg="add">
          <ac:chgData name="Andrea Nobilisová" userId="S::andrea.nobilisova@zsmutejovice.cz::d2ad749b-459c-43c6-8746-156a950297c9" providerId="AD" clId="Web-{6CAD5C13-B343-497E-B7E2-29654945499B}" dt="2020-11-15T18:27:31.804" v="765"/>
          <ac:cxnSpMkLst>
            <pc:docMk/>
            <pc:sldMk cId="198905592" sldId="260"/>
            <ac:cxnSpMk id="11" creationId="{1F16A8D4-FE87-4604-88B2-394B5D1EB437}"/>
          </ac:cxnSpMkLst>
        </pc:cxnChg>
      </pc:sldChg>
      <pc:sldChg chg="addSp modSp new mod setBg addAnim modAnim">
        <pc:chgData name="Andrea Nobilisová" userId="S::andrea.nobilisova@zsmutejovice.cz::d2ad749b-459c-43c6-8746-156a950297c9" providerId="AD" clId="Web-{6CAD5C13-B343-497E-B7E2-29654945499B}" dt="2020-11-15T18:42:38.418" v="1159"/>
        <pc:sldMkLst>
          <pc:docMk/>
          <pc:sldMk cId="682312977" sldId="261"/>
        </pc:sldMkLst>
        <pc:spChg chg="mod">
          <ac:chgData name="Andrea Nobilisová" userId="S::andrea.nobilisova@zsmutejovice.cz::d2ad749b-459c-43c6-8746-156a950297c9" providerId="AD" clId="Web-{6CAD5C13-B343-497E-B7E2-29654945499B}" dt="2020-11-15T18:41:55.354" v="1154"/>
          <ac:spMkLst>
            <pc:docMk/>
            <pc:sldMk cId="682312977" sldId="261"/>
            <ac:spMk id="2" creationId="{F0A84562-464C-44C0-B02F-70144611753E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41:55.354" v="1154"/>
          <ac:spMkLst>
            <pc:docMk/>
            <pc:sldMk cId="682312977" sldId="261"/>
            <ac:spMk id="3" creationId="{A498123B-4B0F-4801-B839-7B61A076F6E5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41:55.354" v="1154"/>
          <ac:spMkLst>
            <pc:docMk/>
            <pc:sldMk cId="682312977" sldId="261"/>
            <ac:spMk id="8" creationId="{081EA652-8C6A-4E69-BEB9-170809474553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41:55.354" v="1154"/>
          <ac:spMkLst>
            <pc:docMk/>
            <pc:sldMk cId="682312977" sldId="261"/>
            <ac:spMk id="10" creationId="{5298780A-33B9-4EA2-8F67-DE68AD62841B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41:55.354" v="1154"/>
          <ac:spMkLst>
            <pc:docMk/>
            <pc:sldMk cId="682312977" sldId="261"/>
            <ac:spMk id="12" creationId="{7F488E8B-4E1E-4402-8935-D4E6C02615C7}"/>
          </ac:spMkLst>
        </pc:spChg>
        <pc:inkChg chg="add">
          <ac:chgData name="Andrea Nobilisová" userId="S::andrea.nobilisova@zsmutejovice.cz::d2ad749b-459c-43c6-8746-156a950297c9" providerId="AD" clId="Web-{6CAD5C13-B343-497E-B7E2-29654945499B}" dt="2020-11-15T18:42:07.292" v="1155"/>
          <ac:inkMkLst>
            <pc:docMk/>
            <pc:sldMk cId="682312977" sldId="261"/>
            <ac:inkMk id="4" creationId="{0C9B9625-2552-4C7F-AA93-E2C814AB9322}"/>
          </ac:inkMkLst>
        </pc:inkChg>
        <pc:inkChg chg="add">
          <ac:chgData name="Andrea Nobilisová" userId="S::andrea.nobilisova@zsmutejovice.cz::d2ad749b-459c-43c6-8746-156a950297c9" providerId="AD" clId="Web-{6CAD5C13-B343-497E-B7E2-29654945499B}" dt="2020-11-15T18:42:14.542" v="1156"/>
          <ac:inkMkLst>
            <pc:docMk/>
            <pc:sldMk cId="682312977" sldId="261"/>
            <ac:inkMk id="5" creationId="{D8442CBA-687C-4570-9C91-01D5F2C68349}"/>
          </ac:inkMkLst>
        </pc:inkChg>
        <pc:inkChg chg="add">
          <ac:chgData name="Andrea Nobilisová" userId="S::andrea.nobilisova@zsmutejovice.cz::d2ad749b-459c-43c6-8746-156a950297c9" providerId="AD" clId="Web-{6CAD5C13-B343-497E-B7E2-29654945499B}" dt="2020-11-15T18:42:20.714" v="1157"/>
          <ac:inkMkLst>
            <pc:docMk/>
            <pc:sldMk cId="682312977" sldId="261"/>
            <ac:inkMk id="6" creationId="{475D8B4F-7AE9-4878-AB8F-9E1DEBD77DBF}"/>
          </ac:inkMkLst>
        </pc:inkChg>
        <pc:inkChg chg="add">
          <ac:chgData name="Andrea Nobilisová" userId="S::andrea.nobilisova@zsmutejovice.cz::d2ad749b-459c-43c6-8746-156a950297c9" providerId="AD" clId="Web-{6CAD5C13-B343-497E-B7E2-29654945499B}" dt="2020-11-15T18:42:29.058" v="1158"/>
          <ac:inkMkLst>
            <pc:docMk/>
            <pc:sldMk cId="682312977" sldId="261"/>
            <ac:inkMk id="7" creationId="{C6F65622-3EAC-4F41-A744-A96E6769976F}"/>
          </ac:inkMkLst>
        </pc:inkChg>
        <pc:inkChg chg="add">
          <ac:chgData name="Andrea Nobilisová" userId="S::andrea.nobilisova@zsmutejovice.cz::d2ad749b-459c-43c6-8746-156a950297c9" providerId="AD" clId="Web-{6CAD5C13-B343-497E-B7E2-29654945499B}" dt="2020-11-15T18:42:38.418" v="1159"/>
          <ac:inkMkLst>
            <pc:docMk/>
            <pc:sldMk cId="682312977" sldId="261"/>
            <ac:inkMk id="9" creationId="{B13EEC64-722C-4A55-BFCE-06964774DE2E}"/>
          </ac:inkMkLst>
        </pc:inkChg>
        <pc:cxnChg chg="add">
          <ac:chgData name="Andrea Nobilisová" userId="S::andrea.nobilisova@zsmutejovice.cz::d2ad749b-459c-43c6-8746-156a950297c9" providerId="AD" clId="Web-{6CAD5C13-B343-497E-B7E2-29654945499B}" dt="2020-11-15T18:41:55.354" v="1154"/>
          <ac:cxnSpMkLst>
            <pc:docMk/>
            <pc:sldMk cId="682312977" sldId="261"/>
            <ac:cxnSpMk id="14" creationId="{23AAC9B5-8015-485C-ACF9-A750390E9A56}"/>
          </ac:cxnSpMkLst>
        </pc:cxnChg>
      </pc:sldChg>
      <pc:sldChg chg="addSp modSp new del mod setBg addAnim modAnim">
        <pc:chgData name="Andrea Nobilisová" userId="S::andrea.nobilisova@zsmutejovice.cz::d2ad749b-459c-43c6-8746-156a950297c9" providerId="AD" clId="Web-{6CAD5C13-B343-497E-B7E2-29654945499B}" dt="2020-11-15T18:37:21.020" v="973"/>
        <pc:sldMkLst>
          <pc:docMk/>
          <pc:sldMk cId="873608606" sldId="261"/>
        </pc:sldMkLst>
        <pc:spChg chg="mod">
          <ac:chgData name="Andrea Nobilisová" userId="S::andrea.nobilisova@zsmutejovice.cz::d2ad749b-459c-43c6-8746-156a950297c9" providerId="AD" clId="Web-{6CAD5C13-B343-497E-B7E2-29654945499B}" dt="2020-11-15T18:36:21.331" v="969"/>
          <ac:spMkLst>
            <pc:docMk/>
            <pc:sldMk cId="873608606" sldId="261"/>
            <ac:spMk id="2" creationId="{5531C7D9-895E-49D9-AA31-A535547ACCE7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37:07.910" v="972" actId="1076"/>
          <ac:spMkLst>
            <pc:docMk/>
            <pc:sldMk cId="873608606" sldId="261"/>
            <ac:spMk id="3" creationId="{E33C00D1-7BFF-477D-800E-832549662501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36:21.331" v="969"/>
          <ac:spMkLst>
            <pc:docMk/>
            <pc:sldMk cId="873608606" sldId="261"/>
            <ac:spMk id="8" creationId="{3B854194-185D-494D-905C-7C7CB2E30F6E}"/>
          </ac:spMkLst>
        </pc:spChg>
        <pc:spChg chg="add">
          <ac:chgData name="Andrea Nobilisová" userId="S::andrea.nobilisova@zsmutejovice.cz::d2ad749b-459c-43c6-8746-156a950297c9" providerId="AD" clId="Web-{6CAD5C13-B343-497E-B7E2-29654945499B}" dt="2020-11-15T18:36:21.331" v="969"/>
          <ac:spMkLst>
            <pc:docMk/>
            <pc:sldMk cId="873608606" sldId="261"/>
            <ac:spMk id="10" creationId="{B4F5FA0D-0104-4987-8241-EFF7C85B88DE}"/>
          </ac:spMkLst>
        </pc:spChg>
        <pc:picChg chg="add">
          <ac:chgData name="Andrea Nobilisová" userId="S::andrea.nobilisova@zsmutejovice.cz::d2ad749b-459c-43c6-8746-156a950297c9" providerId="AD" clId="Web-{6CAD5C13-B343-497E-B7E2-29654945499B}" dt="2020-11-15T18:36:21.331" v="969"/>
          <ac:picMkLst>
            <pc:docMk/>
            <pc:sldMk cId="873608606" sldId="261"/>
            <ac:picMk id="12" creationId="{2897127E-6CEF-446C-BE87-93B7C46E49D1}"/>
          </ac:picMkLst>
        </pc:picChg>
      </pc:sldChg>
      <pc:sldChg chg="addSp delSp modSp new">
        <pc:chgData name="Andrea Nobilisová" userId="S::andrea.nobilisova@zsmutejovice.cz::d2ad749b-459c-43c6-8746-156a950297c9" providerId="AD" clId="Web-{6CAD5C13-B343-497E-B7E2-29654945499B}" dt="2020-11-15T18:45:24.390" v="1240" actId="20577"/>
        <pc:sldMkLst>
          <pc:docMk/>
          <pc:sldMk cId="1789741784" sldId="262"/>
        </pc:sldMkLst>
        <pc:spChg chg="mod">
          <ac:chgData name="Andrea Nobilisová" userId="S::andrea.nobilisova@zsmutejovice.cz::d2ad749b-459c-43c6-8746-156a950297c9" providerId="AD" clId="Web-{6CAD5C13-B343-497E-B7E2-29654945499B}" dt="2020-11-15T18:44:15.139" v="1180" actId="20577"/>
          <ac:spMkLst>
            <pc:docMk/>
            <pc:sldMk cId="1789741784" sldId="262"/>
            <ac:spMk id="2" creationId="{85B7BA92-0664-42B6-B365-B0BF696E2057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45:24.390" v="1240" actId="20577"/>
          <ac:spMkLst>
            <pc:docMk/>
            <pc:sldMk cId="1789741784" sldId="262"/>
            <ac:spMk id="3" creationId="{04593C0A-2DFA-4CFF-BC58-03235F1D0FB3}"/>
          </ac:spMkLst>
        </pc:spChg>
        <pc:inkChg chg="add del">
          <ac:chgData name="Andrea Nobilisová" userId="S::andrea.nobilisova@zsmutejovice.cz::d2ad749b-459c-43c6-8746-156a950297c9" providerId="AD" clId="Web-{6CAD5C13-B343-497E-B7E2-29654945499B}" dt="2020-11-15T18:43:55.201" v="1162"/>
          <ac:inkMkLst>
            <pc:docMk/>
            <pc:sldMk cId="1789741784" sldId="262"/>
            <ac:inkMk id="4" creationId="{D79BF030-44D3-4714-A8EA-A79DD4B6DA95}"/>
          </ac:inkMkLst>
        </pc:inkChg>
      </pc:sldChg>
      <pc:sldChg chg="modSp new addAnim modAnim">
        <pc:chgData name="Andrea Nobilisová" userId="S::andrea.nobilisova@zsmutejovice.cz::d2ad749b-459c-43c6-8746-156a950297c9" providerId="AD" clId="Web-{6CAD5C13-B343-497E-B7E2-29654945499B}" dt="2020-11-15T18:53:47.620" v="1510"/>
        <pc:sldMkLst>
          <pc:docMk/>
          <pc:sldMk cId="2477416801" sldId="263"/>
        </pc:sldMkLst>
        <pc:spChg chg="mod">
          <ac:chgData name="Andrea Nobilisová" userId="S::andrea.nobilisova@zsmutejovice.cz::d2ad749b-459c-43c6-8746-156a950297c9" providerId="AD" clId="Web-{6CAD5C13-B343-497E-B7E2-29654945499B}" dt="2020-11-15T18:45:54.266" v="1254" actId="20577"/>
          <ac:spMkLst>
            <pc:docMk/>
            <pc:sldMk cId="2477416801" sldId="263"/>
            <ac:spMk id="2" creationId="{FA66E9A2-0D72-41DC-905A-1E4740CF89C6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53:31.792" v="1505" actId="20577"/>
          <ac:spMkLst>
            <pc:docMk/>
            <pc:sldMk cId="2477416801" sldId="263"/>
            <ac:spMk id="3" creationId="{DF94CF57-0FFE-4404-8858-C1B6D1DC7FCC}"/>
          </ac:spMkLst>
        </pc:spChg>
      </pc:sldChg>
      <pc:sldChg chg="modSp new addAnim modAnim">
        <pc:chgData name="Andrea Nobilisová" userId="S::andrea.nobilisova@zsmutejovice.cz::d2ad749b-459c-43c6-8746-156a950297c9" providerId="AD" clId="Web-{6CAD5C13-B343-497E-B7E2-29654945499B}" dt="2020-11-15T18:59:36.190" v="1824"/>
        <pc:sldMkLst>
          <pc:docMk/>
          <pc:sldMk cId="2537496085" sldId="264"/>
        </pc:sldMkLst>
        <pc:spChg chg="mod">
          <ac:chgData name="Andrea Nobilisová" userId="S::andrea.nobilisova@zsmutejovice.cz::d2ad749b-459c-43c6-8746-156a950297c9" providerId="AD" clId="Web-{6CAD5C13-B343-497E-B7E2-29654945499B}" dt="2020-11-15T18:55:08.216" v="1537" actId="20577"/>
          <ac:spMkLst>
            <pc:docMk/>
            <pc:sldMk cId="2537496085" sldId="264"/>
            <ac:spMk id="2" creationId="{362CB762-541B-4709-92D3-F1663F505F90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8:59:27.143" v="1819" actId="20577"/>
          <ac:spMkLst>
            <pc:docMk/>
            <pc:sldMk cId="2537496085" sldId="264"/>
            <ac:spMk id="3" creationId="{F7AE3032-F18A-4900-B6EE-C2DAC772B86E}"/>
          </ac:spMkLst>
        </pc:spChg>
      </pc:sldChg>
      <pc:sldChg chg="modSp new addAnim modAnim">
        <pc:chgData name="Andrea Nobilisová" userId="S::andrea.nobilisova@zsmutejovice.cz::d2ad749b-459c-43c6-8746-156a950297c9" providerId="AD" clId="Web-{6CAD5C13-B343-497E-B7E2-29654945499B}" dt="2020-11-15T19:04:34.525" v="2143"/>
        <pc:sldMkLst>
          <pc:docMk/>
          <pc:sldMk cId="803703533" sldId="265"/>
        </pc:sldMkLst>
        <pc:spChg chg="mod">
          <ac:chgData name="Andrea Nobilisová" userId="S::andrea.nobilisova@zsmutejovice.cz::d2ad749b-459c-43c6-8746-156a950297c9" providerId="AD" clId="Web-{6CAD5C13-B343-497E-B7E2-29654945499B}" dt="2020-11-15T19:00:11.316" v="1843" actId="20577"/>
          <ac:spMkLst>
            <pc:docMk/>
            <pc:sldMk cId="803703533" sldId="265"/>
            <ac:spMk id="2" creationId="{367E6D60-6C0B-4915-B988-FF5BE5683A17}"/>
          </ac:spMkLst>
        </pc:spChg>
        <pc:spChg chg="mod">
          <ac:chgData name="Andrea Nobilisová" userId="S::andrea.nobilisova@zsmutejovice.cz::d2ad749b-459c-43c6-8746-156a950297c9" providerId="AD" clId="Web-{6CAD5C13-B343-497E-B7E2-29654945499B}" dt="2020-11-15T19:04:27.994" v="2138" actId="20577"/>
          <ac:spMkLst>
            <pc:docMk/>
            <pc:sldMk cId="803703533" sldId="265"/>
            <ac:spMk id="3" creationId="{9A5772E9-8B6D-4B39-97DA-0FC48414EC6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4861B-AA03-403D-B98F-AEB18CE795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A33CF2-900D-4ECC-BD6E-A8DE10085D79}">
      <dgm:prSet/>
      <dgm:spPr/>
      <dgm:t>
        <a:bodyPr/>
        <a:lstStyle/>
        <a:p>
          <a:r>
            <a:rPr lang="cs-CZ"/>
            <a:t>I (já)</a:t>
          </a:r>
          <a:endParaRPr lang="en-US"/>
        </a:p>
      </dgm:t>
    </dgm:pt>
    <dgm:pt modelId="{8FACA7FE-36CC-4550-8338-8899CA14E079}" type="parTrans" cxnId="{18187767-800E-4DE0-8F02-644DB2F8F2BA}">
      <dgm:prSet/>
      <dgm:spPr/>
      <dgm:t>
        <a:bodyPr/>
        <a:lstStyle/>
        <a:p>
          <a:endParaRPr lang="en-US"/>
        </a:p>
      </dgm:t>
    </dgm:pt>
    <dgm:pt modelId="{E8AEF378-4144-4957-8503-61B90396CBAE}" type="sibTrans" cxnId="{18187767-800E-4DE0-8F02-644DB2F8F2BA}">
      <dgm:prSet/>
      <dgm:spPr/>
      <dgm:t>
        <a:bodyPr/>
        <a:lstStyle/>
        <a:p>
          <a:endParaRPr lang="en-US"/>
        </a:p>
      </dgm:t>
    </dgm:pt>
    <dgm:pt modelId="{42663341-B6D6-4198-9370-064EBF18F034}">
      <dgm:prSet/>
      <dgm:spPr/>
      <dgm:t>
        <a:bodyPr/>
        <a:lstStyle/>
        <a:p>
          <a:r>
            <a:rPr lang="cs-CZ"/>
            <a:t>YOU (ty)</a:t>
          </a:r>
          <a:endParaRPr lang="en-US"/>
        </a:p>
      </dgm:t>
    </dgm:pt>
    <dgm:pt modelId="{CB801F58-74AA-4146-97CF-BE4D18C02384}" type="parTrans" cxnId="{AAD19EA7-21FA-4F17-9A78-6A53F5892A19}">
      <dgm:prSet/>
      <dgm:spPr/>
      <dgm:t>
        <a:bodyPr/>
        <a:lstStyle/>
        <a:p>
          <a:endParaRPr lang="en-US"/>
        </a:p>
      </dgm:t>
    </dgm:pt>
    <dgm:pt modelId="{14D1CC5F-2D7A-4319-BF89-C726FE6F5C4C}" type="sibTrans" cxnId="{AAD19EA7-21FA-4F17-9A78-6A53F5892A19}">
      <dgm:prSet/>
      <dgm:spPr/>
      <dgm:t>
        <a:bodyPr/>
        <a:lstStyle/>
        <a:p>
          <a:endParaRPr lang="en-US"/>
        </a:p>
      </dgm:t>
    </dgm:pt>
    <dgm:pt modelId="{B0FC063A-FD37-48FD-B33F-824F6B3BA9C0}">
      <dgm:prSet/>
      <dgm:spPr/>
      <dgm:t>
        <a:bodyPr/>
        <a:lstStyle/>
        <a:p>
          <a:r>
            <a:rPr lang="cs-CZ"/>
            <a:t>HE (on)</a:t>
          </a:r>
          <a:endParaRPr lang="en-US"/>
        </a:p>
      </dgm:t>
    </dgm:pt>
    <dgm:pt modelId="{BB4EF6B4-9CF7-4E17-A70B-C6950228BCCF}" type="parTrans" cxnId="{7F1377C8-E068-47E4-BCC8-932B0E123139}">
      <dgm:prSet/>
      <dgm:spPr/>
      <dgm:t>
        <a:bodyPr/>
        <a:lstStyle/>
        <a:p>
          <a:endParaRPr lang="en-US"/>
        </a:p>
      </dgm:t>
    </dgm:pt>
    <dgm:pt modelId="{482BAA30-020A-4EB3-ACE1-B232E78C1F6D}" type="sibTrans" cxnId="{7F1377C8-E068-47E4-BCC8-932B0E123139}">
      <dgm:prSet/>
      <dgm:spPr/>
      <dgm:t>
        <a:bodyPr/>
        <a:lstStyle/>
        <a:p>
          <a:endParaRPr lang="en-US"/>
        </a:p>
      </dgm:t>
    </dgm:pt>
    <dgm:pt modelId="{40C74809-A8BE-446C-908B-404EFDFA8E84}">
      <dgm:prSet/>
      <dgm:spPr/>
      <dgm:t>
        <a:bodyPr/>
        <a:lstStyle/>
        <a:p>
          <a:r>
            <a:rPr lang="cs-CZ"/>
            <a:t>SHE (ona)</a:t>
          </a:r>
          <a:endParaRPr lang="en-US"/>
        </a:p>
      </dgm:t>
    </dgm:pt>
    <dgm:pt modelId="{451E2A24-BE96-4DB1-846B-6C97604114ED}" type="parTrans" cxnId="{4F01C7A4-082A-489C-A96D-C7B26414DC5B}">
      <dgm:prSet/>
      <dgm:spPr/>
      <dgm:t>
        <a:bodyPr/>
        <a:lstStyle/>
        <a:p>
          <a:endParaRPr lang="en-US"/>
        </a:p>
      </dgm:t>
    </dgm:pt>
    <dgm:pt modelId="{53358E32-3399-459C-B6D4-A93B812B9364}" type="sibTrans" cxnId="{4F01C7A4-082A-489C-A96D-C7B26414DC5B}">
      <dgm:prSet/>
      <dgm:spPr/>
      <dgm:t>
        <a:bodyPr/>
        <a:lstStyle/>
        <a:p>
          <a:endParaRPr lang="en-US"/>
        </a:p>
      </dgm:t>
    </dgm:pt>
    <dgm:pt modelId="{71F10290-4E0F-462A-BE81-F0942C93B533}">
      <dgm:prSet/>
      <dgm:spPr/>
      <dgm:t>
        <a:bodyPr/>
        <a:lstStyle/>
        <a:p>
          <a:r>
            <a:rPr lang="cs-CZ"/>
            <a:t>IT (to)</a:t>
          </a:r>
          <a:endParaRPr lang="en-US"/>
        </a:p>
      </dgm:t>
    </dgm:pt>
    <dgm:pt modelId="{81DB5DD6-DD75-435E-8612-3F0B9CC58DD3}" type="parTrans" cxnId="{B4DA26BB-27F4-47A6-BF19-D8E61B9AE0D1}">
      <dgm:prSet/>
      <dgm:spPr/>
      <dgm:t>
        <a:bodyPr/>
        <a:lstStyle/>
        <a:p>
          <a:endParaRPr lang="en-US"/>
        </a:p>
      </dgm:t>
    </dgm:pt>
    <dgm:pt modelId="{7D29E58A-35EE-4690-A3D0-2E1278340C8A}" type="sibTrans" cxnId="{B4DA26BB-27F4-47A6-BF19-D8E61B9AE0D1}">
      <dgm:prSet/>
      <dgm:spPr/>
      <dgm:t>
        <a:bodyPr/>
        <a:lstStyle/>
        <a:p>
          <a:endParaRPr lang="en-US"/>
        </a:p>
      </dgm:t>
    </dgm:pt>
    <dgm:pt modelId="{18329AF3-8CFF-4E91-99C4-F9CED1525942}">
      <dgm:prSet/>
      <dgm:spPr/>
      <dgm:t>
        <a:bodyPr/>
        <a:lstStyle/>
        <a:p>
          <a:r>
            <a:rPr lang="cs-CZ"/>
            <a:t>WE (my) </a:t>
          </a:r>
          <a:endParaRPr lang="en-US"/>
        </a:p>
      </dgm:t>
    </dgm:pt>
    <dgm:pt modelId="{B2A6B54D-50B5-44EC-8EA9-03E4D634D544}" type="parTrans" cxnId="{0D7C4AF7-F03F-4A3B-96C4-9D7D70DA940D}">
      <dgm:prSet/>
      <dgm:spPr/>
      <dgm:t>
        <a:bodyPr/>
        <a:lstStyle/>
        <a:p>
          <a:endParaRPr lang="en-US"/>
        </a:p>
      </dgm:t>
    </dgm:pt>
    <dgm:pt modelId="{04F9F893-9826-4B6B-A9E3-F24D25EA30E6}" type="sibTrans" cxnId="{0D7C4AF7-F03F-4A3B-96C4-9D7D70DA940D}">
      <dgm:prSet/>
      <dgm:spPr/>
      <dgm:t>
        <a:bodyPr/>
        <a:lstStyle/>
        <a:p>
          <a:endParaRPr lang="en-US"/>
        </a:p>
      </dgm:t>
    </dgm:pt>
    <dgm:pt modelId="{759E9329-8566-46F9-9595-F80C660F4665}">
      <dgm:prSet/>
      <dgm:spPr/>
      <dgm:t>
        <a:bodyPr/>
        <a:lstStyle/>
        <a:p>
          <a:r>
            <a:rPr lang="cs-CZ"/>
            <a:t>YOU (vy)</a:t>
          </a:r>
          <a:endParaRPr lang="en-US"/>
        </a:p>
      </dgm:t>
    </dgm:pt>
    <dgm:pt modelId="{8FEA5BF2-8F98-4B84-A460-93DBEAD21A57}" type="parTrans" cxnId="{C751722F-4003-44C6-B263-6882F8F9B0D9}">
      <dgm:prSet/>
      <dgm:spPr/>
      <dgm:t>
        <a:bodyPr/>
        <a:lstStyle/>
        <a:p>
          <a:endParaRPr lang="en-US"/>
        </a:p>
      </dgm:t>
    </dgm:pt>
    <dgm:pt modelId="{287ADB6A-8D74-4768-9415-13A00D7DD860}" type="sibTrans" cxnId="{C751722F-4003-44C6-B263-6882F8F9B0D9}">
      <dgm:prSet/>
      <dgm:spPr/>
      <dgm:t>
        <a:bodyPr/>
        <a:lstStyle/>
        <a:p>
          <a:endParaRPr lang="en-US"/>
        </a:p>
      </dgm:t>
    </dgm:pt>
    <dgm:pt modelId="{96047254-9F30-43BB-86A2-5C6DD59CA595}">
      <dgm:prSet/>
      <dgm:spPr/>
      <dgm:t>
        <a:bodyPr/>
        <a:lstStyle/>
        <a:p>
          <a:r>
            <a:rPr lang="cs-CZ"/>
            <a:t>THEY (oni)</a:t>
          </a:r>
          <a:endParaRPr lang="en-US"/>
        </a:p>
      </dgm:t>
    </dgm:pt>
    <dgm:pt modelId="{ADF83B63-7A01-4C9A-8C35-4702DD648B99}" type="parTrans" cxnId="{B467800D-0DB5-42EF-B477-7521405BEF25}">
      <dgm:prSet/>
      <dgm:spPr/>
      <dgm:t>
        <a:bodyPr/>
        <a:lstStyle/>
        <a:p>
          <a:endParaRPr lang="en-US"/>
        </a:p>
      </dgm:t>
    </dgm:pt>
    <dgm:pt modelId="{C7A29E06-0A57-4B9E-99C9-35B81304F054}" type="sibTrans" cxnId="{B467800D-0DB5-42EF-B477-7521405BEF25}">
      <dgm:prSet/>
      <dgm:spPr/>
      <dgm:t>
        <a:bodyPr/>
        <a:lstStyle/>
        <a:p>
          <a:endParaRPr lang="en-US"/>
        </a:p>
      </dgm:t>
    </dgm:pt>
    <dgm:pt modelId="{A78AB158-7F96-4598-BC3B-96B88C36018D}" type="pres">
      <dgm:prSet presAssocID="{A594861B-AA03-403D-B98F-AEB18CE795E7}" presName="diagram" presStyleCnt="0">
        <dgm:presLayoutVars>
          <dgm:dir/>
          <dgm:resizeHandles val="exact"/>
        </dgm:presLayoutVars>
      </dgm:prSet>
      <dgm:spPr/>
    </dgm:pt>
    <dgm:pt modelId="{298FF20C-4204-428B-9FE9-F17C9F118289}" type="pres">
      <dgm:prSet presAssocID="{23A33CF2-900D-4ECC-BD6E-A8DE10085D79}" presName="node" presStyleLbl="node1" presStyleIdx="0" presStyleCnt="8">
        <dgm:presLayoutVars>
          <dgm:bulletEnabled val="1"/>
        </dgm:presLayoutVars>
      </dgm:prSet>
      <dgm:spPr/>
    </dgm:pt>
    <dgm:pt modelId="{0C589A52-3B31-421D-BAAF-5938D7DCFCF1}" type="pres">
      <dgm:prSet presAssocID="{E8AEF378-4144-4957-8503-61B90396CBAE}" presName="sibTrans" presStyleCnt="0"/>
      <dgm:spPr/>
    </dgm:pt>
    <dgm:pt modelId="{DD3D7991-47BB-413C-BD10-F0E6A6BD6771}" type="pres">
      <dgm:prSet presAssocID="{42663341-B6D6-4198-9370-064EBF18F034}" presName="node" presStyleLbl="node1" presStyleIdx="1" presStyleCnt="8">
        <dgm:presLayoutVars>
          <dgm:bulletEnabled val="1"/>
        </dgm:presLayoutVars>
      </dgm:prSet>
      <dgm:spPr/>
    </dgm:pt>
    <dgm:pt modelId="{769C4849-0342-4101-880A-21129A9490D4}" type="pres">
      <dgm:prSet presAssocID="{14D1CC5F-2D7A-4319-BF89-C726FE6F5C4C}" presName="sibTrans" presStyleCnt="0"/>
      <dgm:spPr/>
    </dgm:pt>
    <dgm:pt modelId="{88C3D726-70B3-49CA-B22B-CED3870676AB}" type="pres">
      <dgm:prSet presAssocID="{B0FC063A-FD37-48FD-B33F-824F6B3BA9C0}" presName="node" presStyleLbl="node1" presStyleIdx="2" presStyleCnt="8">
        <dgm:presLayoutVars>
          <dgm:bulletEnabled val="1"/>
        </dgm:presLayoutVars>
      </dgm:prSet>
      <dgm:spPr/>
    </dgm:pt>
    <dgm:pt modelId="{9B47FF3C-2D01-49BB-8092-B3BAEBDCC0E8}" type="pres">
      <dgm:prSet presAssocID="{482BAA30-020A-4EB3-ACE1-B232E78C1F6D}" presName="sibTrans" presStyleCnt="0"/>
      <dgm:spPr/>
    </dgm:pt>
    <dgm:pt modelId="{CD22680A-C6A4-4A63-983D-A22D0D4C9DE9}" type="pres">
      <dgm:prSet presAssocID="{40C74809-A8BE-446C-908B-404EFDFA8E84}" presName="node" presStyleLbl="node1" presStyleIdx="3" presStyleCnt="8">
        <dgm:presLayoutVars>
          <dgm:bulletEnabled val="1"/>
        </dgm:presLayoutVars>
      </dgm:prSet>
      <dgm:spPr/>
    </dgm:pt>
    <dgm:pt modelId="{EF696495-B02D-4F62-9D91-CFA56DF6B74C}" type="pres">
      <dgm:prSet presAssocID="{53358E32-3399-459C-B6D4-A93B812B9364}" presName="sibTrans" presStyleCnt="0"/>
      <dgm:spPr/>
    </dgm:pt>
    <dgm:pt modelId="{00AA7688-A0AD-4BBC-B272-3BDE7E095037}" type="pres">
      <dgm:prSet presAssocID="{71F10290-4E0F-462A-BE81-F0942C93B533}" presName="node" presStyleLbl="node1" presStyleIdx="4" presStyleCnt="8">
        <dgm:presLayoutVars>
          <dgm:bulletEnabled val="1"/>
        </dgm:presLayoutVars>
      </dgm:prSet>
      <dgm:spPr/>
    </dgm:pt>
    <dgm:pt modelId="{02037EFC-2CD2-4E71-A7AF-840F463A1BCA}" type="pres">
      <dgm:prSet presAssocID="{7D29E58A-35EE-4690-A3D0-2E1278340C8A}" presName="sibTrans" presStyleCnt="0"/>
      <dgm:spPr/>
    </dgm:pt>
    <dgm:pt modelId="{96D75175-B4AF-441C-A5EC-9CBEB36FCC59}" type="pres">
      <dgm:prSet presAssocID="{18329AF3-8CFF-4E91-99C4-F9CED1525942}" presName="node" presStyleLbl="node1" presStyleIdx="5" presStyleCnt="8">
        <dgm:presLayoutVars>
          <dgm:bulletEnabled val="1"/>
        </dgm:presLayoutVars>
      </dgm:prSet>
      <dgm:spPr/>
    </dgm:pt>
    <dgm:pt modelId="{EBF3BFA3-7FD2-4827-B1DB-D16AAE4BAC51}" type="pres">
      <dgm:prSet presAssocID="{04F9F893-9826-4B6B-A9E3-F24D25EA30E6}" presName="sibTrans" presStyleCnt="0"/>
      <dgm:spPr/>
    </dgm:pt>
    <dgm:pt modelId="{CD90428A-1682-42D8-B298-4FE3BF48528D}" type="pres">
      <dgm:prSet presAssocID="{759E9329-8566-46F9-9595-F80C660F4665}" presName="node" presStyleLbl="node1" presStyleIdx="6" presStyleCnt="8">
        <dgm:presLayoutVars>
          <dgm:bulletEnabled val="1"/>
        </dgm:presLayoutVars>
      </dgm:prSet>
      <dgm:spPr/>
    </dgm:pt>
    <dgm:pt modelId="{0AF38458-1B82-4556-B4DE-B7E486D463FF}" type="pres">
      <dgm:prSet presAssocID="{287ADB6A-8D74-4768-9415-13A00D7DD860}" presName="sibTrans" presStyleCnt="0"/>
      <dgm:spPr/>
    </dgm:pt>
    <dgm:pt modelId="{EC88F187-A34A-49D6-9074-5A82114A4891}" type="pres">
      <dgm:prSet presAssocID="{96047254-9F30-43BB-86A2-5C6DD59CA595}" presName="node" presStyleLbl="node1" presStyleIdx="7" presStyleCnt="8">
        <dgm:presLayoutVars>
          <dgm:bulletEnabled val="1"/>
        </dgm:presLayoutVars>
      </dgm:prSet>
      <dgm:spPr/>
    </dgm:pt>
  </dgm:ptLst>
  <dgm:cxnLst>
    <dgm:cxn modelId="{B467800D-0DB5-42EF-B477-7521405BEF25}" srcId="{A594861B-AA03-403D-B98F-AEB18CE795E7}" destId="{96047254-9F30-43BB-86A2-5C6DD59CA595}" srcOrd="7" destOrd="0" parTransId="{ADF83B63-7A01-4C9A-8C35-4702DD648B99}" sibTransId="{C7A29E06-0A57-4B9E-99C9-35B81304F054}"/>
    <dgm:cxn modelId="{2315AA2A-472E-4231-9668-E5C24D2EA238}" type="presOf" srcId="{18329AF3-8CFF-4E91-99C4-F9CED1525942}" destId="{96D75175-B4AF-441C-A5EC-9CBEB36FCC59}" srcOrd="0" destOrd="0" presId="urn:microsoft.com/office/officeart/2005/8/layout/default"/>
    <dgm:cxn modelId="{C751722F-4003-44C6-B263-6882F8F9B0D9}" srcId="{A594861B-AA03-403D-B98F-AEB18CE795E7}" destId="{759E9329-8566-46F9-9595-F80C660F4665}" srcOrd="6" destOrd="0" parTransId="{8FEA5BF2-8F98-4B84-A460-93DBEAD21A57}" sibTransId="{287ADB6A-8D74-4768-9415-13A00D7DD860}"/>
    <dgm:cxn modelId="{E7CFB632-C754-4290-8F61-7FFF7CA50FB4}" type="presOf" srcId="{A594861B-AA03-403D-B98F-AEB18CE795E7}" destId="{A78AB158-7F96-4598-BC3B-96B88C36018D}" srcOrd="0" destOrd="0" presId="urn:microsoft.com/office/officeart/2005/8/layout/default"/>
    <dgm:cxn modelId="{18187767-800E-4DE0-8F02-644DB2F8F2BA}" srcId="{A594861B-AA03-403D-B98F-AEB18CE795E7}" destId="{23A33CF2-900D-4ECC-BD6E-A8DE10085D79}" srcOrd="0" destOrd="0" parTransId="{8FACA7FE-36CC-4550-8338-8899CA14E079}" sibTransId="{E8AEF378-4144-4957-8503-61B90396CBAE}"/>
    <dgm:cxn modelId="{409B985A-3CF0-4A9D-BDB8-D6FEB72FA487}" type="presOf" srcId="{96047254-9F30-43BB-86A2-5C6DD59CA595}" destId="{EC88F187-A34A-49D6-9074-5A82114A4891}" srcOrd="0" destOrd="0" presId="urn:microsoft.com/office/officeart/2005/8/layout/default"/>
    <dgm:cxn modelId="{EBFB2F82-ED79-416A-8B9D-7743A47824D2}" type="presOf" srcId="{40C74809-A8BE-446C-908B-404EFDFA8E84}" destId="{CD22680A-C6A4-4A63-983D-A22D0D4C9DE9}" srcOrd="0" destOrd="0" presId="urn:microsoft.com/office/officeart/2005/8/layout/default"/>
    <dgm:cxn modelId="{401EB187-CDA0-4202-BF46-9395C36E2B15}" type="presOf" srcId="{71F10290-4E0F-462A-BE81-F0942C93B533}" destId="{00AA7688-A0AD-4BBC-B272-3BDE7E095037}" srcOrd="0" destOrd="0" presId="urn:microsoft.com/office/officeart/2005/8/layout/default"/>
    <dgm:cxn modelId="{7D730D99-FA52-4531-9A36-DBEE9CDCE788}" type="presOf" srcId="{759E9329-8566-46F9-9595-F80C660F4665}" destId="{CD90428A-1682-42D8-B298-4FE3BF48528D}" srcOrd="0" destOrd="0" presId="urn:microsoft.com/office/officeart/2005/8/layout/default"/>
    <dgm:cxn modelId="{4F01C7A4-082A-489C-A96D-C7B26414DC5B}" srcId="{A594861B-AA03-403D-B98F-AEB18CE795E7}" destId="{40C74809-A8BE-446C-908B-404EFDFA8E84}" srcOrd="3" destOrd="0" parTransId="{451E2A24-BE96-4DB1-846B-6C97604114ED}" sibTransId="{53358E32-3399-459C-B6D4-A93B812B9364}"/>
    <dgm:cxn modelId="{5E7C32A5-6758-423D-AEA8-A8D2CCF43CFA}" type="presOf" srcId="{23A33CF2-900D-4ECC-BD6E-A8DE10085D79}" destId="{298FF20C-4204-428B-9FE9-F17C9F118289}" srcOrd="0" destOrd="0" presId="urn:microsoft.com/office/officeart/2005/8/layout/default"/>
    <dgm:cxn modelId="{AAD19EA7-21FA-4F17-9A78-6A53F5892A19}" srcId="{A594861B-AA03-403D-B98F-AEB18CE795E7}" destId="{42663341-B6D6-4198-9370-064EBF18F034}" srcOrd="1" destOrd="0" parTransId="{CB801F58-74AA-4146-97CF-BE4D18C02384}" sibTransId="{14D1CC5F-2D7A-4319-BF89-C726FE6F5C4C}"/>
    <dgm:cxn modelId="{0AD3EDB0-BE60-4D92-9638-4018AF64A8AC}" type="presOf" srcId="{42663341-B6D6-4198-9370-064EBF18F034}" destId="{DD3D7991-47BB-413C-BD10-F0E6A6BD6771}" srcOrd="0" destOrd="0" presId="urn:microsoft.com/office/officeart/2005/8/layout/default"/>
    <dgm:cxn modelId="{B4DA26BB-27F4-47A6-BF19-D8E61B9AE0D1}" srcId="{A594861B-AA03-403D-B98F-AEB18CE795E7}" destId="{71F10290-4E0F-462A-BE81-F0942C93B533}" srcOrd="4" destOrd="0" parTransId="{81DB5DD6-DD75-435E-8612-3F0B9CC58DD3}" sibTransId="{7D29E58A-35EE-4690-A3D0-2E1278340C8A}"/>
    <dgm:cxn modelId="{7F1377C8-E068-47E4-BCC8-932B0E123139}" srcId="{A594861B-AA03-403D-B98F-AEB18CE795E7}" destId="{B0FC063A-FD37-48FD-B33F-824F6B3BA9C0}" srcOrd="2" destOrd="0" parTransId="{BB4EF6B4-9CF7-4E17-A70B-C6950228BCCF}" sibTransId="{482BAA30-020A-4EB3-ACE1-B232E78C1F6D}"/>
    <dgm:cxn modelId="{D8009DDA-3908-4636-B7EE-587B89311649}" type="presOf" srcId="{B0FC063A-FD37-48FD-B33F-824F6B3BA9C0}" destId="{88C3D726-70B3-49CA-B22B-CED3870676AB}" srcOrd="0" destOrd="0" presId="urn:microsoft.com/office/officeart/2005/8/layout/default"/>
    <dgm:cxn modelId="{0D7C4AF7-F03F-4A3B-96C4-9D7D70DA940D}" srcId="{A594861B-AA03-403D-B98F-AEB18CE795E7}" destId="{18329AF3-8CFF-4E91-99C4-F9CED1525942}" srcOrd="5" destOrd="0" parTransId="{B2A6B54D-50B5-44EC-8EA9-03E4D634D544}" sibTransId="{04F9F893-9826-4B6B-A9E3-F24D25EA30E6}"/>
    <dgm:cxn modelId="{4CB0438C-8689-43FB-A4C9-B8948ED3028E}" type="presParOf" srcId="{A78AB158-7F96-4598-BC3B-96B88C36018D}" destId="{298FF20C-4204-428B-9FE9-F17C9F118289}" srcOrd="0" destOrd="0" presId="urn:microsoft.com/office/officeart/2005/8/layout/default"/>
    <dgm:cxn modelId="{4D1243FD-07BF-4925-814E-AE8C21E08D39}" type="presParOf" srcId="{A78AB158-7F96-4598-BC3B-96B88C36018D}" destId="{0C589A52-3B31-421D-BAAF-5938D7DCFCF1}" srcOrd="1" destOrd="0" presId="urn:microsoft.com/office/officeart/2005/8/layout/default"/>
    <dgm:cxn modelId="{5F8D7B0F-977A-4347-B678-AB5D452CF796}" type="presParOf" srcId="{A78AB158-7F96-4598-BC3B-96B88C36018D}" destId="{DD3D7991-47BB-413C-BD10-F0E6A6BD6771}" srcOrd="2" destOrd="0" presId="urn:microsoft.com/office/officeart/2005/8/layout/default"/>
    <dgm:cxn modelId="{CEE0D1B2-E25B-404A-AB95-CDB0B64405F4}" type="presParOf" srcId="{A78AB158-7F96-4598-BC3B-96B88C36018D}" destId="{769C4849-0342-4101-880A-21129A9490D4}" srcOrd="3" destOrd="0" presId="urn:microsoft.com/office/officeart/2005/8/layout/default"/>
    <dgm:cxn modelId="{6DF1E972-660C-4A73-829C-9B71161DEC50}" type="presParOf" srcId="{A78AB158-7F96-4598-BC3B-96B88C36018D}" destId="{88C3D726-70B3-49CA-B22B-CED3870676AB}" srcOrd="4" destOrd="0" presId="urn:microsoft.com/office/officeart/2005/8/layout/default"/>
    <dgm:cxn modelId="{76FD5137-A631-46B3-ADB5-23010847C167}" type="presParOf" srcId="{A78AB158-7F96-4598-BC3B-96B88C36018D}" destId="{9B47FF3C-2D01-49BB-8092-B3BAEBDCC0E8}" srcOrd="5" destOrd="0" presId="urn:microsoft.com/office/officeart/2005/8/layout/default"/>
    <dgm:cxn modelId="{F074F6FD-FA72-477E-A84D-D2096E599116}" type="presParOf" srcId="{A78AB158-7F96-4598-BC3B-96B88C36018D}" destId="{CD22680A-C6A4-4A63-983D-A22D0D4C9DE9}" srcOrd="6" destOrd="0" presId="urn:microsoft.com/office/officeart/2005/8/layout/default"/>
    <dgm:cxn modelId="{75A84E69-2BD3-4669-B005-947C0DA6AE21}" type="presParOf" srcId="{A78AB158-7F96-4598-BC3B-96B88C36018D}" destId="{EF696495-B02D-4F62-9D91-CFA56DF6B74C}" srcOrd="7" destOrd="0" presId="urn:microsoft.com/office/officeart/2005/8/layout/default"/>
    <dgm:cxn modelId="{7ABE5D26-4433-406F-B9C7-424A345F1A28}" type="presParOf" srcId="{A78AB158-7F96-4598-BC3B-96B88C36018D}" destId="{00AA7688-A0AD-4BBC-B272-3BDE7E095037}" srcOrd="8" destOrd="0" presId="urn:microsoft.com/office/officeart/2005/8/layout/default"/>
    <dgm:cxn modelId="{30337496-26E6-475B-9E21-632B1B9C38E6}" type="presParOf" srcId="{A78AB158-7F96-4598-BC3B-96B88C36018D}" destId="{02037EFC-2CD2-4E71-A7AF-840F463A1BCA}" srcOrd="9" destOrd="0" presId="urn:microsoft.com/office/officeart/2005/8/layout/default"/>
    <dgm:cxn modelId="{A2234115-5739-446C-9CB3-6FA73E2FF1A2}" type="presParOf" srcId="{A78AB158-7F96-4598-BC3B-96B88C36018D}" destId="{96D75175-B4AF-441C-A5EC-9CBEB36FCC59}" srcOrd="10" destOrd="0" presId="urn:microsoft.com/office/officeart/2005/8/layout/default"/>
    <dgm:cxn modelId="{0D33EE1C-E9E2-41B6-A3C5-B13485EB637E}" type="presParOf" srcId="{A78AB158-7F96-4598-BC3B-96B88C36018D}" destId="{EBF3BFA3-7FD2-4827-B1DB-D16AAE4BAC51}" srcOrd="11" destOrd="0" presId="urn:microsoft.com/office/officeart/2005/8/layout/default"/>
    <dgm:cxn modelId="{5B8C3069-3DBB-483F-BC12-184680371781}" type="presParOf" srcId="{A78AB158-7F96-4598-BC3B-96B88C36018D}" destId="{CD90428A-1682-42D8-B298-4FE3BF48528D}" srcOrd="12" destOrd="0" presId="urn:microsoft.com/office/officeart/2005/8/layout/default"/>
    <dgm:cxn modelId="{B33BBC1A-AA63-493D-A23C-7D0819197570}" type="presParOf" srcId="{A78AB158-7F96-4598-BC3B-96B88C36018D}" destId="{0AF38458-1B82-4556-B4DE-B7E486D463FF}" srcOrd="13" destOrd="0" presId="urn:microsoft.com/office/officeart/2005/8/layout/default"/>
    <dgm:cxn modelId="{07DA1E5D-9D91-4348-BE9A-ADFEF46C986D}" type="presParOf" srcId="{A78AB158-7F96-4598-BC3B-96B88C36018D}" destId="{EC88F187-A34A-49D6-9074-5A82114A489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04E79-A545-476A-8E60-502D08449A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ED910E-AFE2-4424-AE5C-C73CB55E6872}">
      <dgm:prSet/>
      <dgm:spPr/>
      <dgm:t>
        <a:bodyPr/>
        <a:lstStyle/>
        <a:p>
          <a:r>
            <a:rPr lang="cs-CZ"/>
            <a:t>I am</a:t>
          </a:r>
          <a:endParaRPr lang="en-US"/>
        </a:p>
      </dgm:t>
    </dgm:pt>
    <dgm:pt modelId="{0F0FEC1C-CAA4-44A6-A9F9-323421C4F4F0}" type="parTrans" cxnId="{0F4981BB-AB1D-4F80-BF40-331DA96BB973}">
      <dgm:prSet/>
      <dgm:spPr/>
      <dgm:t>
        <a:bodyPr/>
        <a:lstStyle/>
        <a:p>
          <a:endParaRPr lang="en-US"/>
        </a:p>
      </dgm:t>
    </dgm:pt>
    <dgm:pt modelId="{22283F7F-398F-4AEB-AD14-A91D1C347B2C}" type="sibTrans" cxnId="{0F4981BB-AB1D-4F80-BF40-331DA96BB973}">
      <dgm:prSet/>
      <dgm:spPr/>
      <dgm:t>
        <a:bodyPr/>
        <a:lstStyle/>
        <a:p>
          <a:endParaRPr lang="en-US"/>
        </a:p>
      </dgm:t>
    </dgm:pt>
    <dgm:pt modelId="{55193F1C-BECB-4D7C-95E5-E446864F9A9A}">
      <dgm:prSet/>
      <dgm:spPr/>
      <dgm:t>
        <a:bodyPr/>
        <a:lstStyle/>
        <a:p>
          <a:r>
            <a:rPr lang="cs-CZ"/>
            <a:t>You are</a:t>
          </a:r>
          <a:endParaRPr lang="en-US"/>
        </a:p>
      </dgm:t>
    </dgm:pt>
    <dgm:pt modelId="{9254CA55-B4FC-4DF8-949B-766FAA1DE167}" type="parTrans" cxnId="{3F03583C-770F-43E6-B890-47C41CC242A8}">
      <dgm:prSet/>
      <dgm:spPr/>
      <dgm:t>
        <a:bodyPr/>
        <a:lstStyle/>
        <a:p>
          <a:endParaRPr lang="en-US"/>
        </a:p>
      </dgm:t>
    </dgm:pt>
    <dgm:pt modelId="{0E908FF3-BF4D-4058-B177-8DE2B9BD3E67}" type="sibTrans" cxnId="{3F03583C-770F-43E6-B890-47C41CC242A8}">
      <dgm:prSet/>
      <dgm:spPr/>
      <dgm:t>
        <a:bodyPr/>
        <a:lstStyle/>
        <a:p>
          <a:endParaRPr lang="en-US"/>
        </a:p>
      </dgm:t>
    </dgm:pt>
    <dgm:pt modelId="{F8067F80-A265-45B7-9790-3FFD20C88F08}">
      <dgm:prSet/>
      <dgm:spPr/>
      <dgm:t>
        <a:bodyPr/>
        <a:lstStyle/>
        <a:p>
          <a:r>
            <a:rPr lang="cs-CZ"/>
            <a:t>He is</a:t>
          </a:r>
          <a:endParaRPr lang="en-US"/>
        </a:p>
      </dgm:t>
    </dgm:pt>
    <dgm:pt modelId="{C4AEB5B5-5660-45D6-9E4D-1CDA7558CD9C}" type="parTrans" cxnId="{ABF14E5A-38FD-483D-BADF-02BC8FDBE427}">
      <dgm:prSet/>
      <dgm:spPr/>
      <dgm:t>
        <a:bodyPr/>
        <a:lstStyle/>
        <a:p>
          <a:endParaRPr lang="en-US"/>
        </a:p>
      </dgm:t>
    </dgm:pt>
    <dgm:pt modelId="{61D85EFA-A28F-4DAE-B21D-89D0C94F4F49}" type="sibTrans" cxnId="{ABF14E5A-38FD-483D-BADF-02BC8FDBE427}">
      <dgm:prSet/>
      <dgm:spPr/>
      <dgm:t>
        <a:bodyPr/>
        <a:lstStyle/>
        <a:p>
          <a:endParaRPr lang="en-US"/>
        </a:p>
      </dgm:t>
    </dgm:pt>
    <dgm:pt modelId="{575BD4D5-7CFA-41BE-B5EA-346C5326E3A7}">
      <dgm:prSet/>
      <dgm:spPr/>
      <dgm:t>
        <a:bodyPr/>
        <a:lstStyle/>
        <a:p>
          <a:r>
            <a:rPr lang="cs-CZ"/>
            <a:t>She is</a:t>
          </a:r>
          <a:endParaRPr lang="en-US"/>
        </a:p>
      </dgm:t>
    </dgm:pt>
    <dgm:pt modelId="{842CDCEB-9045-41BA-ABA0-A1D3DEC7B71C}" type="parTrans" cxnId="{38273CA5-063E-43F4-8189-2AB156B30F43}">
      <dgm:prSet/>
      <dgm:spPr/>
      <dgm:t>
        <a:bodyPr/>
        <a:lstStyle/>
        <a:p>
          <a:endParaRPr lang="en-US"/>
        </a:p>
      </dgm:t>
    </dgm:pt>
    <dgm:pt modelId="{CBB93B8C-7590-423A-A644-96877B3C1CB2}" type="sibTrans" cxnId="{38273CA5-063E-43F4-8189-2AB156B30F43}">
      <dgm:prSet/>
      <dgm:spPr/>
      <dgm:t>
        <a:bodyPr/>
        <a:lstStyle/>
        <a:p>
          <a:endParaRPr lang="en-US"/>
        </a:p>
      </dgm:t>
    </dgm:pt>
    <dgm:pt modelId="{F3C4CCD8-24D2-4B57-886F-4172467343F6}">
      <dgm:prSet/>
      <dgm:spPr/>
      <dgm:t>
        <a:bodyPr/>
        <a:lstStyle/>
        <a:p>
          <a:r>
            <a:rPr lang="cs-CZ"/>
            <a:t>It is</a:t>
          </a:r>
          <a:endParaRPr lang="en-US"/>
        </a:p>
      </dgm:t>
    </dgm:pt>
    <dgm:pt modelId="{FC691F7E-BC1B-4DB3-A7B1-22479EBBE8EF}" type="parTrans" cxnId="{97311958-A7CE-4C81-9CBE-AF58C0F19FEF}">
      <dgm:prSet/>
      <dgm:spPr/>
      <dgm:t>
        <a:bodyPr/>
        <a:lstStyle/>
        <a:p>
          <a:endParaRPr lang="en-US"/>
        </a:p>
      </dgm:t>
    </dgm:pt>
    <dgm:pt modelId="{1F07D00F-FF5A-49EB-AF61-9F09BC4445BD}" type="sibTrans" cxnId="{97311958-A7CE-4C81-9CBE-AF58C0F19FEF}">
      <dgm:prSet/>
      <dgm:spPr/>
      <dgm:t>
        <a:bodyPr/>
        <a:lstStyle/>
        <a:p>
          <a:endParaRPr lang="en-US"/>
        </a:p>
      </dgm:t>
    </dgm:pt>
    <dgm:pt modelId="{1B696EEE-5B34-496A-AF53-255457B82C8A}">
      <dgm:prSet/>
      <dgm:spPr/>
      <dgm:t>
        <a:bodyPr/>
        <a:lstStyle/>
        <a:p>
          <a:r>
            <a:rPr lang="cs-CZ"/>
            <a:t>We are</a:t>
          </a:r>
          <a:endParaRPr lang="en-US"/>
        </a:p>
      </dgm:t>
    </dgm:pt>
    <dgm:pt modelId="{37FF105E-0DED-42F7-9759-08DDC33C5DF6}" type="parTrans" cxnId="{C1958F59-4F28-4CCA-8845-E2AA489C4A5B}">
      <dgm:prSet/>
      <dgm:spPr/>
      <dgm:t>
        <a:bodyPr/>
        <a:lstStyle/>
        <a:p>
          <a:endParaRPr lang="en-US"/>
        </a:p>
      </dgm:t>
    </dgm:pt>
    <dgm:pt modelId="{4DCE9B0F-9B19-42C7-8E27-71C34A07D313}" type="sibTrans" cxnId="{C1958F59-4F28-4CCA-8845-E2AA489C4A5B}">
      <dgm:prSet/>
      <dgm:spPr/>
      <dgm:t>
        <a:bodyPr/>
        <a:lstStyle/>
        <a:p>
          <a:endParaRPr lang="en-US"/>
        </a:p>
      </dgm:t>
    </dgm:pt>
    <dgm:pt modelId="{6F817798-F0F6-4C90-88C8-CE2F71B8B28D}">
      <dgm:prSet/>
      <dgm:spPr/>
      <dgm:t>
        <a:bodyPr/>
        <a:lstStyle/>
        <a:p>
          <a:r>
            <a:rPr lang="cs-CZ"/>
            <a:t>You are</a:t>
          </a:r>
          <a:endParaRPr lang="en-US"/>
        </a:p>
      </dgm:t>
    </dgm:pt>
    <dgm:pt modelId="{B0402A3F-64B5-4BEC-B636-FEE294301BAE}" type="parTrans" cxnId="{6F0DFA7A-F0D0-48D2-81F9-11079EF78771}">
      <dgm:prSet/>
      <dgm:spPr/>
      <dgm:t>
        <a:bodyPr/>
        <a:lstStyle/>
        <a:p>
          <a:endParaRPr lang="en-US"/>
        </a:p>
      </dgm:t>
    </dgm:pt>
    <dgm:pt modelId="{F87ECBAA-4BB4-4CCF-B038-935E258E2CCD}" type="sibTrans" cxnId="{6F0DFA7A-F0D0-48D2-81F9-11079EF78771}">
      <dgm:prSet/>
      <dgm:spPr/>
      <dgm:t>
        <a:bodyPr/>
        <a:lstStyle/>
        <a:p>
          <a:endParaRPr lang="en-US"/>
        </a:p>
      </dgm:t>
    </dgm:pt>
    <dgm:pt modelId="{30CBA9D0-0F34-4C5B-8CA5-550D2506B346}">
      <dgm:prSet/>
      <dgm:spPr/>
      <dgm:t>
        <a:bodyPr/>
        <a:lstStyle/>
        <a:p>
          <a:r>
            <a:rPr lang="cs-CZ"/>
            <a:t>They are</a:t>
          </a:r>
          <a:endParaRPr lang="en-US"/>
        </a:p>
      </dgm:t>
    </dgm:pt>
    <dgm:pt modelId="{DD9185ED-B5B9-433F-8B1C-0B3648E58E2D}" type="parTrans" cxnId="{36AF92F4-86EF-4153-8D91-FC83D6B9BB1B}">
      <dgm:prSet/>
      <dgm:spPr/>
      <dgm:t>
        <a:bodyPr/>
        <a:lstStyle/>
        <a:p>
          <a:endParaRPr lang="en-US"/>
        </a:p>
      </dgm:t>
    </dgm:pt>
    <dgm:pt modelId="{8911DD7C-9178-478B-A484-0E4BF6AF08FC}" type="sibTrans" cxnId="{36AF92F4-86EF-4153-8D91-FC83D6B9BB1B}">
      <dgm:prSet/>
      <dgm:spPr/>
      <dgm:t>
        <a:bodyPr/>
        <a:lstStyle/>
        <a:p>
          <a:endParaRPr lang="en-US"/>
        </a:p>
      </dgm:t>
    </dgm:pt>
    <dgm:pt modelId="{08A0D276-3818-490D-9725-C0073C1E6E72}" type="pres">
      <dgm:prSet presAssocID="{D1904E79-A545-476A-8E60-502D08449A34}" presName="diagram" presStyleCnt="0">
        <dgm:presLayoutVars>
          <dgm:dir/>
          <dgm:resizeHandles val="exact"/>
        </dgm:presLayoutVars>
      </dgm:prSet>
      <dgm:spPr/>
    </dgm:pt>
    <dgm:pt modelId="{8821C261-E97D-4494-A7D0-0A57E65989C7}" type="pres">
      <dgm:prSet presAssocID="{1CED910E-AFE2-4424-AE5C-C73CB55E6872}" presName="node" presStyleLbl="node1" presStyleIdx="0" presStyleCnt="8">
        <dgm:presLayoutVars>
          <dgm:bulletEnabled val="1"/>
        </dgm:presLayoutVars>
      </dgm:prSet>
      <dgm:spPr/>
    </dgm:pt>
    <dgm:pt modelId="{DC2AC18D-46EB-42AA-A329-5BEA3616D486}" type="pres">
      <dgm:prSet presAssocID="{22283F7F-398F-4AEB-AD14-A91D1C347B2C}" presName="sibTrans" presStyleCnt="0"/>
      <dgm:spPr/>
    </dgm:pt>
    <dgm:pt modelId="{1A2BFDC9-94A7-400E-8E5B-E7FE467969AA}" type="pres">
      <dgm:prSet presAssocID="{55193F1C-BECB-4D7C-95E5-E446864F9A9A}" presName="node" presStyleLbl="node1" presStyleIdx="1" presStyleCnt="8">
        <dgm:presLayoutVars>
          <dgm:bulletEnabled val="1"/>
        </dgm:presLayoutVars>
      </dgm:prSet>
      <dgm:spPr/>
    </dgm:pt>
    <dgm:pt modelId="{6569319D-561F-4771-84B5-51E64445ABC1}" type="pres">
      <dgm:prSet presAssocID="{0E908FF3-BF4D-4058-B177-8DE2B9BD3E67}" presName="sibTrans" presStyleCnt="0"/>
      <dgm:spPr/>
    </dgm:pt>
    <dgm:pt modelId="{8B04CC08-8FE5-4E3E-B5FE-1E5044C293C9}" type="pres">
      <dgm:prSet presAssocID="{F8067F80-A265-45B7-9790-3FFD20C88F08}" presName="node" presStyleLbl="node1" presStyleIdx="2" presStyleCnt="8">
        <dgm:presLayoutVars>
          <dgm:bulletEnabled val="1"/>
        </dgm:presLayoutVars>
      </dgm:prSet>
      <dgm:spPr/>
    </dgm:pt>
    <dgm:pt modelId="{4B14A984-D48F-4664-BBDF-B2F511AE7028}" type="pres">
      <dgm:prSet presAssocID="{61D85EFA-A28F-4DAE-B21D-89D0C94F4F49}" presName="sibTrans" presStyleCnt="0"/>
      <dgm:spPr/>
    </dgm:pt>
    <dgm:pt modelId="{CBF4E745-4D88-4068-A59E-48478F03D257}" type="pres">
      <dgm:prSet presAssocID="{575BD4D5-7CFA-41BE-B5EA-346C5326E3A7}" presName="node" presStyleLbl="node1" presStyleIdx="3" presStyleCnt="8">
        <dgm:presLayoutVars>
          <dgm:bulletEnabled val="1"/>
        </dgm:presLayoutVars>
      </dgm:prSet>
      <dgm:spPr/>
    </dgm:pt>
    <dgm:pt modelId="{EFE44242-328C-471B-8BBA-2A69ABFAA79B}" type="pres">
      <dgm:prSet presAssocID="{CBB93B8C-7590-423A-A644-96877B3C1CB2}" presName="sibTrans" presStyleCnt="0"/>
      <dgm:spPr/>
    </dgm:pt>
    <dgm:pt modelId="{5140A29E-D8EE-4248-B8A0-AFAB0E357F1E}" type="pres">
      <dgm:prSet presAssocID="{F3C4CCD8-24D2-4B57-886F-4172467343F6}" presName="node" presStyleLbl="node1" presStyleIdx="4" presStyleCnt="8">
        <dgm:presLayoutVars>
          <dgm:bulletEnabled val="1"/>
        </dgm:presLayoutVars>
      </dgm:prSet>
      <dgm:spPr/>
    </dgm:pt>
    <dgm:pt modelId="{3F68096F-5A87-472B-9447-7C8B61CF27F4}" type="pres">
      <dgm:prSet presAssocID="{1F07D00F-FF5A-49EB-AF61-9F09BC4445BD}" presName="sibTrans" presStyleCnt="0"/>
      <dgm:spPr/>
    </dgm:pt>
    <dgm:pt modelId="{00AD3963-7D92-47E2-A393-2F6B0B97CA0F}" type="pres">
      <dgm:prSet presAssocID="{1B696EEE-5B34-496A-AF53-255457B82C8A}" presName="node" presStyleLbl="node1" presStyleIdx="5" presStyleCnt="8">
        <dgm:presLayoutVars>
          <dgm:bulletEnabled val="1"/>
        </dgm:presLayoutVars>
      </dgm:prSet>
      <dgm:spPr/>
    </dgm:pt>
    <dgm:pt modelId="{B549F2E0-4ABB-4FDC-B45F-53B6E88B46F3}" type="pres">
      <dgm:prSet presAssocID="{4DCE9B0F-9B19-42C7-8E27-71C34A07D313}" presName="sibTrans" presStyleCnt="0"/>
      <dgm:spPr/>
    </dgm:pt>
    <dgm:pt modelId="{BE54DF3F-FF57-4E5B-AE59-02F5C15A2D43}" type="pres">
      <dgm:prSet presAssocID="{6F817798-F0F6-4C90-88C8-CE2F71B8B28D}" presName="node" presStyleLbl="node1" presStyleIdx="6" presStyleCnt="8">
        <dgm:presLayoutVars>
          <dgm:bulletEnabled val="1"/>
        </dgm:presLayoutVars>
      </dgm:prSet>
      <dgm:spPr/>
    </dgm:pt>
    <dgm:pt modelId="{71D211AF-9179-4700-BC1D-5108B4376FF5}" type="pres">
      <dgm:prSet presAssocID="{F87ECBAA-4BB4-4CCF-B038-935E258E2CCD}" presName="sibTrans" presStyleCnt="0"/>
      <dgm:spPr/>
    </dgm:pt>
    <dgm:pt modelId="{B2235415-35A0-4A93-B538-5FF775C5AE78}" type="pres">
      <dgm:prSet presAssocID="{30CBA9D0-0F34-4C5B-8CA5-550D2506B346}" presName="node" presStyleLbl="node1" presStyleIdx="7" presStyleCnt="8">
        <dgm:presLayoutVars>
          <dgm:bulletEnabled val="1"/>
        </dgm:presLayoutVars>
      </dgm:prSet>
      <dgm:spPr/>
    </dgm:pt>
  </dgm:ptLst>
  <dgm:cxnLst>
    <dgm:cxn modelId="{94556808-047C-409C-8FD8-509C8957F377}" type="presOf" srcId="{D1904E79-A545-476A-8E60-502D08449A34}" destId="{08A0D276-3818-490D-9725-C0073C1E6E72}" srcOrd="0" destOrd="0" presId="urn:microsoft.com/office/officeart/2005/8/layout/default"/>
    <dgm:cxn modelId="{C23C5014-51F8-44EA-90B0-FE48098205F3}" type="presOf" srcId="{1B696EEE-5B34-496A-AF53-255457B82C8A}" destId="{00AD3963-7D92-47E2-A393-2F6B0B97CA0F}" srcOrd="0" destOrd="0" presId="urn:microsoft.com/office/officeart/2005/8/layout/default"/>
    <dgm:cxn modelId="{014E991E-DE53-4BBD-8EE2-70B422369B0E}" type="presOf" srcId="{55193F1C-BECB-4D7C-95E5-E446864F9A9A}" destId="{1A2BFDC9-94A7-400E-8E5B-E7FE467969AA}" srcOrd="0" destOrd="0" presId="urn:microsoft.com/office/officeart/2005/8/layout/default"/>
    <dgm:cxn modelId="{16A0F927-FA6F-487E-9D5E-920C3F7AA505}" type="presOf" srcId="{6F817798-F0F6-4C90-88C8-CE2F71B8B28D}" destId="{BE54DF3F-FF57-4E5B-AE59-02F5C15A2D43}" srcOrd="0" destOrd="0" presId="urn:microsoft.com/office/officeart/2005/8/layout/default"/>
    <dgm:cxn modelId="{3F03583C-770F-43E6-B890-47C41CC242A8}" srcId="{D1904E79-A545-476A-8E60-502D08449A34}" destId="{55193F1C-BECB-4D7C-95E5-E446864F9A9A}" srcOrd="1" destOrd="0" parTransId="{9254CA55-B4FC-4DF8-949B-766FAA1DE167}" sibTransId="{0E908FF3-BF4D-4058-B177-8DE2B9BD3E67}"/>
    <dgm:cxn modelId="{06219C43-191A-4985-979D-C60B70C125DB}" type="presOf" srcId="{30CBA9D0-0F34-4C5B-8CA5-550D2506B346}" destId="{B2235415-35A0-4A93-B538-5FF775C5AE78}" srcOrd="0" destOrd="0" presId="urn:microsoft.com/office/officeart/2005/8/layout/default"/>
    <dgm:cxn modelId="{BCFBEB45-C534-4123-A574-9233544FBF83}" type="presOf" srcId="{1CED910E-AFE2-4424-AE5C-C73CB55E6872}" destId="{8821C261-E97D-4494-A7D0-0A57E65989C7}" srcOrd="0" destOrd="0" presId="urn:microsoft.com/office/officeart/2005/8/layout/default"/>
    <dgm:cxn modelId="{97311958-A7CE-4C81-9CBE-AF58C0F19FEF}" srcId="{D1904E79-A545-476A-8E60-502D08449A34}" destId="{F3C4CCD8-24D2-4B57-886F-4172467343F6}" srcOrd="4" destOrd="0" parTransId="{FC691F7E-BC1B-4DB3-A7B1-22479EBBE8EF}" sibTransId="{1F07D00F-FF5A-49EB-AF61-9F09BC4445BD}"/>
    <dgm:cxn modelId="{C1958F59-4F28-4CCA-8845-E2AA489C4A5B}" srcId="{D1904E79-A545-476A-8E60-502D08449A34}" destId="{1B696EEE-5B34-496A-AF53-255457B82C8A}" srcOrd="5" destOrd="0" parTransId="{37FF105E-0DED-42F7-9759-08DDC33C5DF6}" sibTransId="{4DCE9B0F-9B19-42C7-8E27-71C34A07D313}"/>
    <dgm:cxn modelId="{ABF14E5A-38FD-483D-BADF-02BC8FDBE427}" srcId="{D1904E79-A545-476A-8E60-502D08449A34}" destId="{F8067F80-A265-45B7-9790-3FFD20C88F08}" srcOrd="2" destOrd="0" parTransId="{C4AEB5B5-5660-45D6-9E4D-1CDA7558CD9C}" sibTransId="{61D85EFA-A28F-4DAE-B21D-89D0C94F4F49}"/>
    <dgm:cxn modelId="{6F0DFA7A-F0D0-48D2-81F9-11079EF78771}" srcId="{D1904E79-A545-476A-8E60-502D08449A34}" destId="{6F817798-F0F6-4C90-88C8-CE2F71B8B28D}" srcOrd="6" destOrd="0" parTransId="{B0402A3F-64B5-4BEC-B636-FEE294301BAE}" sibTransId="{F87ECBAA-4BB4-4CCF-B038-935E258E2CCD}"/>
    <dgm:cxn modelId="{38273CA5-063E-43F4-8189-2AB156B30F43}" srcId="{D1904E79-A545-476A-8E60-502D08449A34}" destId="{575BD4D5-7CFA-41BE-B5EA-346C5326E3A7}" srcOrd="3" destOrd="0" parTransId="{842CDCEB-9045-41BA-ABA0-A1D3DEC7B71C}" sibTransId="{CBB93B8C-7590-423A-A644-96877B3C1CB2}"/>
    <dgm:cxn modelId="{1D164BAA-FAEF-46F1-9804-D8A09500AAD0}" type="presOf" srcId="{F3C4CCD8-24D2-4B57-886F-4172467343F6}" destId="{5140A29E-D8EE-4248-B8A0-AFAB0E357F1E}" srcOrd="0" destOrd="0" presId="urn:microsoft.com/office/officeart/2005/8/layout/default"/>
    <dgm:cxn modelId="{0F4981BB-AB1D-4F80-BF40-331DA96BB973}" srcId="{D1904E79-A545-476A-8E60-502D08449A34}" destId="{1CED910E-AFE2-4424-AE5C-C73CB55E6872}" srcOrd="0" destOrd="0" parTransId="{0F0FEC1C-CAA4-44A6-A9F9-323421C4F4F0}" sibTransId="{22283F7F-398F-4AEB-AD14-A91D1C347B2C}"/>
    <dgm:cxn modelId="{2DAA79E0-9386-4A53-8965-E337C5D1C734}" type="presOf" srcId="{F8067F80-A265-45B7-9790-3FFD20C88F08}" destId="{8B04CC08-8FE5-4E3E-B5FE-1E5044C293C9}" srcOrd="0" destOrd="0" presId="urn:microsoft.com/office/officeart/2005/8/layout/default"/>
    <dgm:cxn modelId="{32A5B8E5-4DCD-4DA3-AA0B-0C7480C9B8CD}" type="presOf" srcId="{575BD4D5-7CFA-41BE-B5EA-346C5326E3A7}" destId="{CBF4E745-4D88-4068-A59E-48478F03D257}" srcOrd="0" destOrd="0" presId="urn:microsoft.com/office/officeart/2005/8/layout/default"/>
    <dgm:cxn modelId="{36AF92F4-86EF-4153-8D91-FC83D6B9BB1B}" srcId="{D1904E79-A545-476A-8E60-502D08449A34}" destId="{30CBA9D0-0F34-4C5B-8CA5-550D2506B346}" srcOrd="7" destOrd="0" parTransId="{DD9185ED-B5B9-433F-8B1C-0B3648E58E2D}" sibTransId="{8911DD7C-9178-478B-A484-0E4BF6AF08FC}"/>
    <dgm:cxn modelId="{559BC520-4B53-42BA-909C-A5611923519B}" type="presParOf" srcId="{08A0D276-3818-490D-9725-C0073C1E6E72}" destId="{8821C261-E97D-4494-A7D0-0A57E65989C7}" srcOrd="0" destOrd="0" presId="urn:microsoft.com/office/officeart/2005/8/layout/default"/>
    <dgm:cxn modelId="{C4B47A11-0329-4383-960F-3498C6B40EF5}" type="presParOf" srcId="{08A0D276-3818-490D-9725-C0073C1E6E72}" destId="{DC2AC18D-46EB-42AA-A329-5BEA3616D486}" srcOrd="1" destOrd="0" presId="urn:microsoft.com/office/officeart/2005/8/layout/default"/>
    <dgm:cxn modelId="{9C4EA4FA-71E0-4D9F-ABD0-00716FC3384F}" type="presParOf" srcId="{08A0D276-3818-490D-9725-C0073C1E6E72}" destId="{1A2BFDC9-94A7-400E-8E5B-E7FE467969AA}" srcOrd="2" destOrd="0" presId="urn:microsoft.com/office/officeart/2005/8/layout/default"/>
    <dgm:cxn modelId="{9B2F3FE6-FA1D-4D7E-AFDF-C1102098486E}" type="presParOf" srcId="{08A0D276-3818-490D-9725-C0073C1E6E72}" destId="{6569319D-561F-4771-84B5-51E64445ABC1}" srcOrd="3" destOrd="0" presId="urn:microsoft.com/office/officeart/2005/8/layout/default"/>
    <dgm:cxn modelId="{2793B84A-5CC9-445F-8150-E265B7790B3D}" type="presParOf" srcId="{08A0D276-3818-490D-9725-C0073C1E6E72}" destId="{8B04CC08-8FE5-4E3E-B5FE-1E5044C293C9}" srcOrd="4" destOrd="0" presId="urn:microsoft.com/office/officeart/2005/8/layout/default"/>
    <dgm:cxn modelId="{00AEE8F7-909D-4B86-86FB-A56EBD164CB8}" type="presParOf" srcId="{08A0D276-3818-490D-9725-C0073C1E6E72}" destId="{4B14A984-D48F-4664-BBDF-B2F511AE7028}" srcOrd="5" destOrd="0" presId="urn:microsoft.com/office/officeart/2005/8/layout/default"/>
    <dgm:cxn modelId="{4E34FE2D-496F-4E5E-AAE0-2CD55B127CD1}" type="presParOf" srcId="{08A0D276-3818-490D-9725-C0073C1E6E72}" destId="{CBF4E745-4D88-4068-A59E-48478F03D257}" srcOrd="6" destOrd="0" presId="urn:microsoft.com/office/officeart/2005/8/layout/default"/>
    <dgm:cxn modelId="{2FC19CFC-FF76-4B68-8220-DD34EB919ABF}" type="presParOf" srcId="{08A0D276-3818-490D-9725-C0073C1E6E72}" destId="{EFE44242-328C-471B-8BBA-2A69ABFAA79B}" srcOrd="7" destOrd="0" presId="urn:microsoft.com/office/officeart/2005/8/layout/default"/>
    <dgm:cxn modelId="{25B04930-F90F-4BE7-9AFD-55359DBFF0EF}" type="presParOf" srcId="{08A0D276-3818-490D-9725-C0073C1E6E72}" destId="{5140A29E-D8EE-4248-B8A0-AFAB0E357F1E}" srcOrd="8" destOrd="0" presId="urn:microsoft.com/office/officeart/2005/8/layout/default"/>
    <dgm:cxn modelId="{8B017111-7869-4D69-AF43-A28BB3C663B3}" type="presParOf" srcId="{08A0D276-3818-490D-9725-C0073C1E6E72}" destId="{3F68096F-5A87-472B-9447-7C8B61CF27F4}" srcOrd="9" destOrd="0" presId="urn:microsoft.com/office/officeart/2005/8/layout/default"/>
    <dgm:cxn modelId="{C161434D-0984-4782-81E4-975646B6039A}" type="presParOf" srcId="{08A0D276-3818-490D-9725-C0073C1E6E72}" destId="{00AD3963-7D92-47E2-A393-2F6B0B97CA0F}" srcOrd="10" destOrd="0" presId="urn:microsoft.com/office/officeart/2005/8/layout/default"/>
    <dgm:cxn modelId="{5F9F178C-EB2F-4ECA-B2F7-9F7AD6FC1940}" type="presParOf" srcId="{08A0D276-3818-490D-9725-C0073C1E6E72}" destId="{B549F2E0-4ABB-4FDC-B45F-53B6E88B46F3}" srcOrd="11" destOrd="0" presId="urn:microsoft.com/office/officeart/2005/8/layout/default"/>
    <dgm:cxn modelId="{170ECC88-FB73-4BD7-B964-0CA9ABF2C25F}" type="presParOf" srcId="{08A0D276-3818-490D-9725-C0073C1E6E72}" destId="{BE54DF3F-FF57-4E5B-AE59-02F5C15A2D43}" srcOrd="12" destOrd="0" presId="urn:microsoft.com/office/officeart/2005/8/layout/default"/>
    <dgm:cxn modelId="{E740B736-851F-4395-8BD1-FE1CF99AE74C}" type="presParOf" srcId="{08A0D276-3818-490D-9725-C0073C1E6E72}" destId="{71D211AF-9179-4700-BC1D-5108B4376FF5}" srcOrd="13" destOrd="0" presId="urn:microsoft.com/office/officeart/2005/8/layout/default"/>
    <dgm:cxn modelId="{03662C88-B1EB-41E2-9A85-9F41AB6BBEBF}" type="presParOf" srcId="{08A0D276-3818-490D-9725-C0073C1E6E72}" destId="{B2235415-35A0-4A93-B538-5FF775C5AE7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FF20C-4204-428B-9FE9-F17C9F118289}">
      <dsp:nvSpPr>
        <dsp:cNvPr id="0" name=""/>
        <dsp:cNvSpPr/>
      </dsp:nvSpPr>
      <dsp:spPr>
        <a:xfrm>
          <a:off x="0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I (já)</a:t>
          </a:r>
          <a:endParaRPr lang="en-US" sz="2700" kern="1200"/>
        </a:p>
      </dsp:txBody>
      <dsp:txXfrm>
        <a:off x="0" y="556419"/>
        <a:ext cx="1619250" cy="971549"/>
      </dsp:txXfrm>
    </dsp:sp>
    <dsp:sp modelId="{DD3D7991-47BB-413C-BD10-F0E6A6BD6771}">
      <dsp:nvSpPr>
        <dsp:cNvPr id="0" name=""/>
        <dsp:cNvSpPr/>
      </dsp:nvSpPr>
      <dsp:spPr>
        <a:xfrm>
          <a:off x="1781175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YOU (ty)</a:t>
          </a:r>
          <a:endParaRPr lang="en-US" sz="2700" kern="1200"/>
        </a:p>
      </dsp:txBody>
      <dsp:txXfrm>
        <a:off x="1781175" y="556419"/>
        <a:ext cx="1619250" cy="971549"/>
      </dsp:txXfrm>
    </dsp:sp>
    <dsp:sp modelId="{88C3D726-70B3-49CA-B22B-CED3870676AB}">
      <dsp:nvSpPr>
        <dsp:cNvPr id="0" name=""/>
        <dsp:cNvSpPr/>
      </dsp:nvSpPr>
      <dsp:spPr>
        <a:xfrm>
          <a:off x="3562350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HE (on)</a:t>
          </a:r>
          <a:endParaRPr lang="en-US" sz="2700" kern="1200"/>
        </a:p>
      </dsp:txBody>
      <dsp:txXfrm>
        <a:off x="3562350" y="556419"/>
        <a:ext cx="1619250" cy="971549"/>
      </dsp:txXfrm>
    </dsp:sp>
    <dsp:sp modelId="{CD22680A-C6A4-4A63-983D-A22D0D4C9DE9}">
      <dsp:nvSpPr>
        <dsp:cNvPr id="0" name=""/>
        <dsp:cNvSpPr/>
      </dsp:nvSpPr>
      <dsp:spPr>
        <a:xfrm>
          <a:off x="0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SHE (ona)</a:t>
          </a:r>
          <a:endParaRPr lang="en-US" sz="2700" kern="1200"/>
        </a:p>
      </dsp:txBody>
      <dsp:txXfrm>
        <a:off x="0" y="1689894"/>
        <a:ext cx="1619250" cy="971549"/>
      </dsp:txXfrm>
    </dsp:sp>
    <dsp:sp modelId="{00AA7688-A0AD-4BBC-B272-3BDE7E095037}">
      <dsp:nvSpPr>
        <dsp:cNvPr id="0" name=""/>
        <dsp:cNvSpPr/>
      </dsp:nvSpPr>
      <dsp:spPr>
        <a:xfrm>
          <a:off x="1781175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IT (to)</a:t>
          </a:r>
          <a:endParaRPr lang="en-US" sz="2700" kern="1200"/>
        </a:p>
      </dsp:txBody>
      <dsp:txXfrm>
        <a:off x="1781175" y="1689894"/>
        <a:ext cx="1619250" cy="971549"/>
      </dsp:txXfrm>
    </dsp:sp>
    <dsp:sp modelId="{96D75175-B4AF-441C-A5EC-9CBEB36FCC59}">
      <dsp:nvSpPr>
        <dsp:cNvPr id="0" name=""/>
        <dsp:cNvSpPr/>
      </dsp:nvSpPr>
      <dsp:spPr>
        <a:xfrm>
          <a:off x="3562350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WE (my) </a:t>
          </a:r>
          <a:endParaRPr lang="en-US" sz="2700" kern="1200"/>
        </a:p>
      </dsp:txBody>
      <dsp:txXfrm>
        <a:off x="3562350" y="1689894"/>
        <a:ext cx="1619250" cy="971549"/>
      </dsp:txXfrm>
    </dsp:sp>
    <dsp:sp modelId="{CD90428A-1682-42D8-B298-4FE3BF48528D}">
      <dsp:nvSpPr>
        <dsp:cNvPr id="0" name=""/>
        <dsp:cNvSpPr/>
      </dsp:nvSpPr>
      <dsp:spPr>
        <a:xfrm>
          <a:off x="890587" y="282336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YOU (vy)</a:t>
          </a:r>
          <a:endParaRPr lang="en-US" sz="2700" kern="1200"/>
        </a:p>
      </dsp:txBody>
      <dsp:txXfrm>
        <a:off x="890587" y="2823369"/>
        <a:ext cx="1619250" cy="971549"/>
      </dsp:txXfrm>
    </dsp:sp>
    <dsp:sp modelId="{EC88F187-A34A-49D6-9074-5A82114A4891}">
      <dsp:nvSpPr>
        <dsp:cNvPr id="0" name=""/>
        <dsp:cNvSpPr/>
      </dsp:nvSpPr>
      <dsp:spPr>
        <a:xfrm>
          <a:off x="2671762" y="282336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THEY (oni)</a:t>
          </a:r>
          <a:endParaRPr lang="en-US" sz="2700" kern="1200"/>
        </a:p>
      </dsp:txBody>
      <dsp:txXfrm>
        <a:off x="2671762" y="2823369"/>
        <a:ext cx="1619250" cy="971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1C261-E97D-4494-A7D0-0A57E65989C7}">
      <dsp:nvSpPr>
        <dsp:cNvPr id="0" name=""/>
        <dsp:cNvSpPr/>
      </dsp:nvSpPr>
      <dsp:spPr>
        <a:xfrm>
          <a:off x="0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I am</a:t>
          </a:r>
          <a:endParaRPr lang="en-US" sz="3100" kern="1200"/>
        </a:p>
      </dsp:txBody>
      <dsp:txXfrm>
        <a:off x="0" y="556419"/>
        <a:ext cx="1619250" cy="971549"/>
      </dsp:txXfrm>
    </dsp:sp>
    <dsp:sp modelId="{1A2BFDC9-94A7-400E-8E5B-E7FE467969AA}">
      <dsp:nvSpPr>
        <dsp:cNvPr id="0" name=""/>
        <dsp:cNvSpPr/>
      </dsp:nvSpPr>
      <dsp:spPr>
        <a:xfrm>
          <a:off x="1781175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You are</a:t>
          </a:r>
          <a:endParaRPr lang="en-US" sz="3100" kern="1200"/>
        </a:p>
      </dsp:txBody>
      <dsp:txXfrm>
        <a:off x="1781175" y="556419"/>
        <a:ext cx="1619250" cy="971549"/>
      </dsp:txXfrm>
    </dsp:sp>
    <dsp:sp modelId="{8B04CC08-8FE5-4E3E-B5FE-1E5044C293C9}">
      <dsp:nvSpPr>
        <dsp:cNvPr id="0" name=""/>
        <dsp:cNvSpPr/>
      </dsp:nvSpPr>
      <dsp:spPr>
        <a:xfrm>
          <a:off x="3562350" y="55641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He is</a:t>
          </a:r>
          <a:endParaRPr lang="en-US" sz="3100" kern="1200"/>
        </a:p>
      </dsp:txBody>
      <dsp:txXfrm>
        <a:off x="3562350" y="556419"/>
        <a:ext cx="1619250" cy="971549"/>
      </dsp:txXfrm>
    </dsp:sp>
    <dsp:sp modelId="{CBF4E745-4D88-4068-A59E-48478F03D257}">
      <dsp:nvSpPr>
        <dsp:cNvPr id="0" name=""/>
        <dsp:cNvSpPr/>
      </dsp:nvSpPr>
      <dsp:spPr>
        <a:xfrm>
          <a:off x="0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She is</a:t>
          </a:r>
          <a:endParaRPr lang="en-US" sz="3100" kern="1200"/>
        </a:p>
      </dsp:txBody>
      <dsp:txXfrm>
        <a:off x="0" y="1689894"/>
        <a:ext cx="1619250" cy="971549"/>
      </dsp:txXfrm>
    </dsp:sp>
    <dsp:sp modelId="{5140A29E-D8EE-4248-B8A0-AFAB0E357F1E}">
      <dsp:nvSpPr>
        <dsp:cNvPr id="0" name=""/>
        <dsp:cNvSpPr/>
      </dsp:nvSpPr>
      <dsp:spPr>
        <a:xfrm>
          <a:off x="1781175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It is</a:t>
          </a:r>
          <a:endParaRPr lang="en-US" sz="3100" kern="1200"/>
        </a:p>
      </dsp:txBody>
      <dsp:txXfrm>
        <a:off x="1781175" y="1689894"/>
        <a:ext cx="1619250" cy="971549"/>
      </dsp:txXfrm>
    </dsp:sp>
    <dsp:sp modelId="{00AD3963-7D92-47E2-A393-2F6B0B97CA0F}">
      <dsp:nvSpPr>
        <dsp:cNvPr id="0" name=""/>
        <dsp:cNvSpPr/>
      </dsp:nvSpPr>
      <dsp:spPr>
        <a:xfrm>
          <a:off x="3562350" y="1689894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We are</a:t>
          </a:r>
          <a:endParaRPr lang="en-US" sz="3100" kern="1200"/>
        </a:p>
      </dsp:txBody>
      <dsp:txXfrm>
        <a:off x="3562350" y="1689894"/>
        <a:ext cx="1619250" cy="971549"/>
      </dsp:txXfrm>
    </dsp:sp>
    <dsp:sp modelId="{BE54DF3F-FF57-4E5B-AE59-02F5C15A2D43}">
      <dsp:nvSpPr>
        <dsp:cNvPr id="0" name=""/>
        <dsp:cNvSpPr/>
      </dsp:nvSpPr>
      <dsp:spPr>
        <a:xfrm>
          <a:off x="890587" y="282336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You are</a:t>
          </a:r>
          <a:endParaRPr lang="en-US" sz="3100" kern="1200"/>
        </a:p>
      </dsp:txBody>
      <dsp:txXfrm>
        <a:off x="890587" y="2823369"/>
        <a:ext cx="1619250" cy="971549"/>
      </dsp:txXfrm>
    </dsp:sp>
    <dsp:sp modelId="{B2235415-35A0-4A93-B538-5FF775C5AE78}">
      <dsp:nvSpPr>
        <dsp:cNvPr id="0" name=""/>
        <dsp:cNvSpPr/>
      </dsp:nvSpPr>
      <dsp:spPr>
        <a:xfrm>
          <a:off x="2671762" y="2823369"/>
          <a:ext cx="1619250" cy="971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They are</a:t>
          </a:r>
          <a:endParaRPr lang="en-US" sz="3100" kern="1200"/>
        </a:p>
      </dsp:txBody>
      <dsp:txXfrm>
        <a:off x="2671762" y="2823369"/>
        <a:ext cx="1619250" cy="971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8T07:31:43.4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14155 4649 16383 0 0,'0'-8'0'0'0,"8"-2"0"0"0,9 1 0 0 0,18 1 0 0 0,9 3 0 0 0,13 1 0 0 0,4 2 0 0 0,0 2 0 0 0,-4 0 0 0 0,-4 0 0 0 0,-3 0 0 0 0,-3 1 0 0 0,-2-1 0 0 0,-1 0 0 0 0,0 0 0 0 0,-1 1 0 0 0,1-1 0 0 0,-1 0 0 0 0,1 0 0 0 0,0 0 0 0 0,-8 0-16383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8T07:31:43.441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</inkml:brush>
  </inkml:definitions>
  <inkml:trace contextRef="#ctx0" brushRef="#br0">11562 5953 16383 0 0,'8'0'0'0'0,"9"0"0"0"0,10 0 0 0 0,15 0 0 0 0,16 0 0 0 0,20 0 0 0 0,12 0 0 0 0,5 0 0 0 0,3 0 0 0 0,-2 0 0 0 0,-1 0 0 0 0,-3 0 0 0 0,-8 0 0 0 0,-12 0 0 0 0,-10 0 0 0 0,-9 0 0 0 0,-5 0 0 0 0,-4 0 0 0 0,-9 0-16383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8T07:31:43.44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11748 6720 16383 0 0,'7'0'0'0'0,"10"0"0"0"0,10 0 0 0 0,8 0 0 0 0,5 0 0 0 0,4 0 0 0 0,1 0 0 0 0,1 0 0 0 0,0 0 0 0 0,0 0 0 0 0,-1 0 0 0 0,0 0 0 0 0,-1 0 0 0 0,1 0 0 0 0,-1 0 0 0 0,0 0 0 0 0,0 0 0 0 0,0 0 0 0 0,0 0 0 0 0,0 0 0 0 0,-8 0-16383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8T07:31:43.443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</inkml:brush>
  </inkml:definitions>
  <inkml:trace contextRef="#ctx0" brushRef="#br0">11113 7488 16383 0 0,'7'0'0'0'0,"10"0"0"0"0,10 0 0 0 0,8 0 0 0 0,5 0 0 0 0,4 0 0 0 0,1 0 0 0 0,1 0 0 0 0,0 0 0 0 0,0 0 0 0 0,-1 0 0 0 0,0 0 0 0 0,-1 0 0 0 0,1 0 0 0 0,-1 0 0 0 0,0 0 0 0 0,0 0 0 0 0,0 0 0 0 0,0 0 0 0 0,0 0 0 0 0,0 0 0 0 0,0 0 0 0 0,0 0 0 0 0,-7 0-16383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8T07:31:43.44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10848 8353 16383 0 0,'7'0'0'0'0,"11"0"0"0"0,1-8 0 0 0,6-2 0 0 0,6 1 0 0 0,4 1 0 0 0,5 3 0 0 0,3 1 0 0 0,1 2 0 0 0,1 2 0 0 0,0 0 0 0 0,1 0 0 0 0,-2 1 0 0 0,1-1 0 0 0,0 0 0 0 0,-1 1 0 0 0,0-1 0 0 0,0 0 0 0 0,0 0 0 0 0,-7 0-16383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Project 1 - Unit 2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solidFill>
                  <a:srgbClr val="FFFFFF"/>
                </a:solidFill>
                <a:cs typeface="Calibri"/>
              </a:rPr>
              <a:t>To be; possessive adjectives; my family; the days of the week</a:t>
            </a:r>
            <a:endParaRPr lang="cs-CZ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1AE7-7124-4781-9624-750490B8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Calibri Light"/>
              </a:rPr>
              <a:t>Workbook</a:t>
            </a:r>
            <a:r>
              <a:rPr lang="cs-CZ" dirty="0">
                <a:cs typeface="Calibri Light"/>
              </a:rPr>
              <a:t>, 15/5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B8EB-A232-47CC-A1B8-E4EC4E55F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B</a:t>
            </a:r>
          </a:p>
          <a:p>
            <a:r>
              <a:rPr lang="cs-CZ" dirty="0">
                <a:cs typeface="Calibri"/>
              </a:rPr>
              <a:t>2. 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Rebeccas´s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phone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>
                <a:cs typeface="Calibri"/>
              </a:rPr>
              <a:t>3. 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Dylan´s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bag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>
                <a:cs typeface="Calibri"/>
              </a:rPr>
              <a:t>4. 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 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Isabel´s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cat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>
                <a:cs typeface="Calibri"/>
              </a:rPr>
              <a:t>5. 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Jake´s</a:t>
            </a:r>
            <a:r>
              <a:rPr lang="cs-CZ" dirty="0">
                <a:cs typeface="Calibri"/>
              </a:rPr>
              <a:t> dog.</a:t>
            </a:r>
          </a:p>
          <a:p>
            <a:r>
              <a:rPr lang="cs-CZ" dirty="0">
                <a:cs typeface="Calibri"/>
              </a:rPr>
              <a:t>6. 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Alfie´s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computer</a:t>
            </a:r>
            <a:r>
              <a:rPr lang="cs-CZ" dirty="0">
                <a:cs typeface="Calibri"/>
              </a:rPr>
              <a:t>.</a:t>
            </a:r>
          </a:p>
          <a:p>
            <a:r>
              <a:rPr lang="cs-CZ" dirty="0">
                <a:cs typeface="Calibri"/>
              </a:rPr>
              <a:t>7. </a:t>
            </a:r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Joseph´s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book</a:t>
            </a:r>
            <a:r>
              <a:rPr lang="cs-CZ" dirty="0">
                <a:cs typeface="Calibri"/>
              </a:rPr>
              <a:t>.</a:t>
            </a: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53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6D60-6C0B-4915-B988-FF5BE5683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Workbook; 15/6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772E9-8B6D-4B39-97DA-0FC48414E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1. This is my Internet friend, and this is </a:t>
            </a:r>
            <a:r>
              <a:rPr lang="cs-CZ">
                <a:highlight>
                  <a:srgbClr val="FFFF00"/>
                </a:highlight>
                <a:cs typeface="Calibri"/>
              </a:rPr>
              <a:t>her </a:t>
            </a:r>
            <a:r>
              <a:rPr lang="cs-CZ">
                <a:cs typeface="Calibri"/>
              </a:rPr>
              <a:t>d</a:t>
            </a:r>
            <a:r>
              <a:rPr lang="cs-CZ">
                <a:highlight>
                  <a:srgbClr val="FFFF00"/>
                </a:highlight>
                <a:cs typeface="Calibri"/>
              </a:rPr>
              <a:t>og.</a:t>
            </a:r>
          </a:p>
          <a:p>
            <a:r>
              <a:rPr lang="cs-CZ">
                <a:cs typeface="Calibri"/>
              </a:rPr>
              <a:t>2. This is </a:t>
            </a:r>
            <a:r>
              <a:rPr lang="cs-CZ">
                <a:highlight>
                  <a:srgbClr val="00FFFF"/>
                </a:highlight>
                <a:cs typeface="Calibri"/>
              </a:rPr>
              <a:t>our</a:t>
            </a:r>
            <a:r>
              <a:rPr lang="cs-CZ">
                <a:cs typeface="Calibri"/>
              </a:rPr>
              <a:t> c</a:t>
            </a:r>
            <a:r>
              <a:rPr lang="cs-CZ">
                <a:highlight>
                  <a:srgbClr val="00FFFF"/>
                </a:highlight>
                <a:cs typeface="Calibri"/>
              </a:rPr>
              <a:t>ar</a:t>
            </a:r>
            <a:r>
              <a:rPr lang="cs-CZ">
                <a:cs typeface="Calibri"/>
              </a:rPr>
              <a:t>.</a:t>
            </a:r>
          </a:p>
          <a:p>
            <a:r>
              <a:rPr lang="cs-CZ">
                <a:cs typeface="Calibri"/>
              </a:rPr>
              <a:t>3. This is the Smiths´house. </a:t>
            </a:r>
            <a:r>
              <a:rPr lang="cs-CZ">
                <a:highlight>
                  <a:srgbClr val="FF00FF"/>
                </a:highlight>
                <a:cs typeface="Calibri"/>
              </a:rPr>
              <a:t>Their</a:t>
            </a:r>
            <a:r>
              <a:rPr lang="cs-CZ">
                <a:cs typeface="Calibri"/>
              </a:rPr>
              <a:t> c</a:t>
            </a:r>
            <a:r>
              <a:rPr lang="cs-CZ">
                <a:highlight>
                  <a:srgbClr val="FF00FF"/>
                </a:highlight>
                <a:cs typeface="Calibri"/>
              </a:rPr>
              <a:t>at</a:t>
            </a:r>
            <a:r>
              <a:rPr lang="cs-CZ">
                <a:cs typeface="Calibri"/>
              </a:rPr>
              <a:t> is in the garden. </a:t>
            </a:r>
            <a:r>
              <a:rPr lang="cs-CZ">
                <a:highlight>
                  <a:srgbClr val="FF00FF"/>
                </a:highlight>
                <a:cs typeface="Calibri"/>
              </a:rPr>
              <a:t>Her (its)</a:t>
            </a:r>
            <a:r>
              <a:rPr lang="cs-CZ">
                <a:cs typeface="Calibri"/>
              </a:rPr>
              <a:t> name is Fluffy.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4. This is </a:t>
            </a:r>
            <a:r>
              <a:rPr lang="cs-CZ">
                <a:highlight>
                  <a:srgbClr val="00FF00"/>
                </a:highlight>
                <a:cs typeface="Calibri"/>
              </a:rPr>
              <a:t>my </a:t>
            </a:r>
            <a:r>
              <a:rPr lang="cs-CZ">
                <a:cs typeface="Calibri"/>
              </a:rPr>
              <a:t>b</a:t>
            </a:r>
            <a:r>
              <a:rPr lang="cs-CZ">
                <a:highlight>
                  <a:srgbClr val="00FF00"/>
                </a:highlight>
                <a:cs typeface="Calibri"/>
              </a:rPr>
              <a:t>rother</a:t>
            </a:r>
            <a:r>
              <a:rPr lang="cs-CZ">
                <a:cs typeface="Calibri"/>
              </a:rPr>
              <a:t>. </a:t>
            </a:r>
            <a:r>
              <a:rPr lang="cs-CZ">
                <a:highlight>
                  <a:srgbClr val="00FF00"/>
                </a:highlight>
                <a:cs typeface="Calibri"/>
              </a:rPr>
              <a:t>His </a:t>
            </a:r>
            <a:r>
              <a:rPr lang="cs-CZ">
                <a:cs typeface="Calibri"/>
              </a:rPr>
              <a:t>name´s Luke.</a:t>
            </a:r>
          </a:p>
          <a:p>
            <a:r>
              <a:rPr lang="cs-CZ">
                <a:cs typeface="Calibri"/>
              </a:rPr>
              <a:t>5. Here´s </a:t>
            </a:r>
            <a:r>
              <a:rPr lang="cs-CZ">
                <a:highlight>
                  <a:srgbClr val="FFFF00"/>
                </a:highlight>
                <a:cs typeface="Calibri"/>
              </a:rPr>
              <a:t>your</a:t>
            </a:r>
            <a:r>
              <a:rPr lang="cs-CZ">
                <a:cs typeface="Calibri"/>
              </a:rPr>
              <a:t> m</a:t>
            </a:r>
            <a:r>
              <a:rPr lang="cs-CZ">
                <a:highlight>
                  <a:srgbClr val="FFFF00"/>
                </a:highlight>
                <a:cs typeface="Calibri"/>
              </a:rPr>
              <a:t>obile</a:t>
            </a:r>
            <a:r>
              <a:rPr lang="cs-CZ">
                <a:cs typeface="Calibri"/>
              </a:rPr>
              <a:t> p</a:t>
            </a:r>
            <a:r>
              <a:rPr lang="cs-CZ">
                <a:highlight>
                  <a:srgbClr val="FFFF00"/>
                </a:highlight>
                <a:cs typeface="Calibri"/>
              </a:rPr>
              <a:t>hone.</a:t>
            </a:r>
            <a:endParaRPr lang="cs-CZ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70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7B912-E06D-4474-9BB5-D5ED8739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TO BE (BÝT)</a:t>
            </a:r>
            <a:endParaRPr lang="cs-CZ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50D4E43-319D-4311-B2A3-58EBB71F7D8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69010-8A6C-404C-BA8F-DCC7A43629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>
                <a:cs typeface="Calibri"/>
              </a:rPr>
              <a:t>AM</a:t>
            </a:r>
          </a:p>
          <a:p>
            <a:r>
              <a:rPr lang="cs-CZ" sz="3600">
                <a:cs typeface="Calibri"/>
              </a:rPr>
              <a:t>ARE</a:t>
            </a:r>
          </a:p>
          <a:p>
            <a:r>
              <a:rPr lang="cs-CZ" sz="3600">
                <a:cs typeface="Calibri"/>
              </a:rPr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28147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CDB6-BD69-4F09-8BA9-0F5F0109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Short forms of to be</a:t>
            </a:r>
            <a:endParaRPr lang="cs-CZ" dirty="0">
              <a:cs typeface="Calibri Light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57768FE-AE36-4501-B70B-37F3C8E5A81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4E36D-880D-46AC-BCC3-7CE6CAA5F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I´m</a:t>
            </a:r>
          </a:p>
          <a:p>
            <a:r>
              <a:rPr lang="cs-CZ">
                <a:cs typeface="Calibri"/>
              </a:rPr>
              <a:t>You´re</a:t>
            </a:r>
          </a:p>
          <a:p>
            <a:r>
              <a:rPr lang="cs-CZ">
                <a:cs typeface="Calibri"/>
              </a:rPr>
              <a:t>He´s</a:t>
            </a:r>
          </a:p>
          <a:p>
            <a:r>
              <a:rPr lang="cs-CZ">
                <a:cs typeface="Calibri"/>
              </a:rPr>
              <a:t>She´s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It´s</a:t>
            </a:r>
          </a:p>
          <a:p>
            <a:r>
              <a:rPr lang="cs-CZ">
                <a:cs typeface="Calibri"/>
              </a:rPr>
              <a:t>We´re</a:t>
            </a:r>
          </a:p>
          <a:p>
            <a:r>
              <a:rPr lang="cs-CZ">
                <a:cs typeface="Calibri"/>
              </a:rPr>
              <a:t>You´re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They´re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68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C1C8-8EED-4974-8BBF-A30E62045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cs typeface="Calibri Light"/>
              </a:rPr>
              <a:t>The negative form of to be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E9432-92AC-4E39-AE49-08683067D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>
                <a:cs typeface="Calibri"/>
              </a:rPr>
              <a:t>I am not  </a:t>
            </a:r>
          </a:p>
          <a:p>
            <a:r>
              <a:rPr lang="cs-CZ" sz="2000">
                <a:cs typeface="Calibri"/>
              </a:rPr>
              <a:t>You are not</a:t>
            </a:r>
          </a:p>
          <a:p>
            <a:r>
              <a:rPr lang="cs-CZ" sz="2000">
                <a:cs typeface="Calibri"/>
              </a:rPr>
              <a:t>He is not</a:t>
            </a:r>
          </a:p>
          <a:p>
            <a:r>
              <a:rPr lang="cs-CZ" sz="2000">
                <a:cs typeface="Calibri"/>
              </a:rPr>
              <a:t>She is not</a:t>
            </a:r>
          </a:p>
          <a:p>
            <a:r>
              <a:rPr lang="cs-CZ" sz="2000">
                <a:cs typeface="Calibri"/>
              </a:rPr>
              <a:t>It is not</a:t>
            </a:r>
          </a:p>
          <a:p>
            <a:r>
              <a:rPr lang="cs-CZ" sz="2000">
                <a:cs typeface="Calibri"/>
              </a:rPr>
              <a:t>We are not</a:t>
            </a:r>
          </a:p>
          <a:p>
            <a:r>
              <a:rPr lang="cs-CZ" sz="2000">
                <a:cs typeface="Calibri"/>
              </a:rPr>
              <a:t>You are not</a:t>
            </a:r>
          </a:p>
          <a:p>
            <a:r>
              <a:rPr lang="cs-CZ" sz="2000">
                <a:cs typeface="Calibri"/>
              </a:rPr>
              <a:t>They are not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8C328-485E-4531-9C7A-1830CAF4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I´m not</a:t>
            </a:r>
          </a:p>
          <a:p>
            <a:r>
              <a:rPr lang="cs-CZ" sz="2000">
                <a:cs typeface="Calibri"/>
              </a:rPr>
              <a:t>You</a:t>
            </a:r>
          </a:p>
          <a:p>
            <a:r>
              <a:rPr lang="cs-CZ" sz="2000">
                <a:cs typeface="Calibri"/>
              </a:rPr>
              <a:t>We          AREN´T</a:t>
            </a:r>
          </a:p>
          <a:p>
            <a:r>
              <a:rPr lang="cs-CZ" sz="2000">
                <a:cs typeface="Calibri"/>
              </a:rPr>
              <a:t>They</a:t>
            </a:r>
          </a:p>
          <a:p>
            <a:r>
              <a:rPr lang="cs-CZ" sz="2000">
                <a:cs typeface="Calibri"/>
              </a:rPr>
              <a:t>He</a:t>
            </a:r>
          </a:p>
          <a:p>
            <a:r>
              <a:rPr lang="cs-CZ" sz="2000">
                <a:cs typeface="Calibri"/>
              </a:rPr>
              <a:t>She         ISN´T</a:t>
            </a:r>
          </a:p>
          <a:p>
            <a:r>
              <a:rPr lang="cs-CZ" sz="2000">
                <a:cs typeface="Calibri"/>
              </a:rPr>
              <a:t>It </a:t>
            </a:r>
          </a:p>
        </p:txBody>
      </p:sp>
    </p:spTree>
    <p:extLst>
      <p:ext uri="{BB962C8B-B14F-4D97-AF65-F5344CB8AC3E}">
        <p14:creationId xmlns:p14="http://schemas.microsoft.com/office/powerpoint/2010/main" val="144470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A0C9A3-F8F4-4962-B6DE-F7697157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cs typeface="Calibri Light"/>
              </a:rPr>
              <a:t>Personal pronouns and Possessive adjectives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D6F63-295E-4285-8FC0-961507E1A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I</a:t>
            </a:r>
          </a:p>
          <a:p>
            <a:r>
              <a:rPr lang="cs-CZ" sz="2000">
                <a:cs typeface="Calibri"/>
              </a:rPr>
              <a:t>YOU</a:t>
            </a:r>
          </a:p>
          <a:p>
            <a:r>
              <a:rPr lang="cs-CZ" sz="2000">
                <a:cs typeface="Calibri"/>
              </a:rPr>
              <a:t>HE</a:t>
            </a:r>
          </a:p>
          <a:p>
            <a:r>
              <a:rPr lang="cs-CZ" sz="2000">
                <a:cs typeface="Calibri"/>
              </a:rPr>
              <a:t>SHE</a:t>
            </a:r>
          </a:p>
          <a:p>
            <a:r>
              <a:rPr lang="cs-CZ" sz="2000">
                <a:cs typeface="Calibri"/>
              </a:rPr>
              <a:t>IT</a:t>
            </a:r>
          </a:p>
          <a:p>
            <a:r>
              <a:rPr lang="cs-CZ" sz="2000">
                <a:cs typeface="Calibri"/>
              </a:rPr>
              <a:t>WE</a:t>
            </a:r>
          </a:p>
          <a:p>
            <a:r>
              <a:rPr lang="cs-CZ" sz="2000">
                <a:cs typeface="Calibri"/>
              </a:rPr>
              <a:t>YOU</a:t>
            </a:r>
          </a:p>
          <a:p>
            <a:r>
              <a:rPr lang="cs-CZ" sz="2000">
                <a:cs typeface="Calibri"/>
              </a:rPr>
              <a:t>THEY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80EB1-21A3-47E2-B938-FE9530667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THEIR</a:t>
            </a:r>
          </a:p>
          <a:p>
            <a:r>
              <a:rPr lang="cs-CZ" sz="2000">
                <a:cs typeface="Calibri"/>
              </a:rPr>
              <a:t>HIS</a:t>
            </a:r>
          </a:p>
          <a:p>
            <a:r>
              <a:rPr lang="cs-CZ" sz="2000">
                <a:cs typeface="Calibri"/>
              </a:rPr>
              <a:t>MY</a:t>
            </a:r>
          </a:p>
          <a:p>
            <a:r>
              <a:rPr lang="cs-CZ" sz="2000">
                <a:cs typeface="Calibri"/>
              </a:rPr>
              <a:t>YOUR</a:t>
            </a:r>
          </a:p>
          <a:p>
            <a:r>
              <a:rPr lang="cs-CZ" sz="2000">
                <a:cs typeface="Calibri"/>
              </a:rPr>
              <a:t>OUR</a:t>
            </a:r>
          </a:p>
          <a:p>
            <a:r>
              <a:rPr lang="cs-CZ" sz="2000">
                <a:cs typeface="Calibri"/>
              </a:rPr>
              <a:t>HER</a:t>
            </a:r>
          </a:p>
          <a:p>
            <a:r>
              <a:rPr lang="cs-CZ" sz="2000">
                <a:cs typeface="Calibri"/>
              </a:rPr>
              <a:t>ITS</a:t>
            </a:r>
          </a:p>
          <a:p>
            <a:r>
              <a:rPr lang="cs-CZ" sz="2000">
                <a:cs typeface="Calibri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19890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A84562-464C-44C0-B02F-70144611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5600">
                <a:cs typeface="Calibri Light"/>
              </a:rPr>
              <a:t>Textbook; 19/5</a:t>
            </a:r>
            <a:endParaRPr lang="cs-CZ" sz="56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8123B-4B0F-4801-B839-7B61A076F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400">
                <a:cs typeface="Calibri"/>
              </a:rPr>
              <a:t>1. She´s my mum. I´m her daughter.</a:t>
            </a:r>
          </a:p>
          <a:p>
            <a:r>
              <a:rPr lang="cs-CZ" sz="2400">
                <a:cs typeface="Calibri"/>
              </a:rPr>
              <a:t>2. We´re their children.</a:t>
            </a:r>
          </a:p>
          <a:p>
            <a:r>
              <a:rPr lang="cs-CZ" sz="2400">
                <a:cs typeface="Calibri"/>
              </a:rPr>
              <a:t>3. They´re our grandparents.</a:t>
            </a:r>
          </a:p>
          <a:p>
            <a:r>
              <a:rPr lang="cs-CZ" sz="2400">
                <a:cs typeface="Calibri"/>
              </a:rPr>
              <a:t>4. He´s my brother.</a:t>
            </a:r>
          </a:p>
          <a:p>
            <a:r>
              <a:rPr lang="cs-CZ" sz="2400">
                <a:cs typeface="Calibri"/>
              </a:rPr>
              <a:t>5. I´m his son.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C9B9625-2552-4C7F-AA93-E2C814AB9322}"/>
                  </a:ext>
                </a:extLst>
              </p14:cNvPr>
              <p14:cNvContentPartPr/>
              <p14:nvPr/>
            </p14:nvContentPartPr>
            <p14:xfrm>
              <a:off x="8366124" y="2475808"/>
              <a:ext cx="314325" cy="1905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C9B9625-2552-4C7F-AA93-E2C814AB93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2424" y="2354618"/>
                <a:ext cx="421367" cy="2618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D8442CBA-687C-4570-9C91-01D5F2C68349}"/>
                  </a:ext>
                </a:extLst>
              </p14:cNvPr>
              <p14:cNvContentPartPr/>
              <p14:nvPr/>
            </p14:nvContentPartPr>
            <p14:xfrm>
              <a:off x="6810374" y="3286125"/>
              <a:ext cx="428625" cy="1905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D8442CBA-687C-4570-9C91-01D5F2C683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56572" y="-2428875"/>
                <a:ext cx="535871" cy="1143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475D8B4F-7AE9-4878-AB8F-9E1DEBD77DBF}"/>
                  </a:ext>
                </a:extLst>
              </p14:cNvPr>
              <p14:cNvContentPartPr/>
              <p14:nvPr/>
            </p14:nvContentPartPr>
            <p14:xfrm>
              <a:off x="6921500" y="3746500"/>
              <a:ext cx="295274" cy="1905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475D8B4F-7AE9-4878-AB8F-9E1DEBD77DB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68747" y="-1968500"/>
                <a:ext cx="401134" cy="1143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C6F65622-3EAC-4F41-A744-A96E6769976F}"/>
                  </a:ext>
                </a:extLst>
              </p14:cNvPr>
              <p14:cNvContentPartPr/>
              <p14:nvPr/>
            </p14:nvContentPartPr>
            <p14:xfrm>
              <a:off x="6540500" y="4206875"/>
              <a:ext cx="342900" cy="1905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C6F65622-3EAC-4F41-A744-A96E6769976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87610" y="-1489075"/>
                <a:ext cx="449036" cy="1143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B13EEC64-722C-4A55-BFCE-06964774DE2E}"/>
                  </a:ext>
                </a:extLst>
              </p14:cNvPr>
              <p14:cNvContentPartPr/>
              <p14:nvPr/>
            </p14:nvContentPartPr>
            <p14:xfrm>
              <a:off x="6381750" y="4698308"/>
              <a:ext cx="266700" cy="1905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B13EEC64-722C-4A55-BFCE-06964774DE2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28482" y="4577118"/>
                <a:ext cx="373595" cy="26183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231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7BA92-0664-42B6-B365-B0BF696E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Textbook; 19/6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93C0A-2DFA-4CFF-BC58-03235F1D0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This is Mel. This is her mobile.</a:t>
            </a:r>
          </a:p>
          <a:p>
            <a:r>
              <a:rPr lang="cs-CZ" sz="3600">
                <a:cs typeface="Calibri"/>
              </a:rPr>
              <a:t>This is </a:t>
            </a:r>
            <a:r>
              <a:rPr lang="cs-CZ" sz="3600">
                <a:highlight>
                  <a:srgbClr val="00FF00"/>
                </a:highlight>
                <a:cs typeface="Calibri"/>
              </a:rPr>
              <a:t>Mel´s </a:t>
            </a:r>
            <a:r>
              <a:rPr lang="cs-CZ" sz="3600">
                <a:cs typeface="Calibri"/>
              </a:rPr>
              <a:t>mobile.</a:t>
            </a:r>
          </a:p>
        </p:txBody>
      </p:sp>
    </p:spTree>
    <p:extLst>
      <p:ext uri="{BB962C8B-B14F-4D97-AF65-F5344CB8AC3E}">
        <p14:creationId xmlns:p14="http://schemas.microsoft.com/office/powerpoint/2010/main" val="178974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E9A2-0D72-41DC-905A-1E4740CF8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Textbook; 19/7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CF57-0FFE-4404-8858-C1B6D1DC7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1. This is Joe´s toothbrush.</a:t>
            </a:r>
          </a:p>
          <a:p>
            <a:r>
              <a:rPr lang="cs-CZ">
                <a:cs typeface="Calibri"/>
              </a:rPr>
              <a:t>2. This is Mel´s watch.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3. This is Jack´s book.</a:t>
            </a:r>
          </a:p>
          <a:p>
            <a:r>
              <a:rPr lang="cs-CZ">
                <a:cs typeface="Calibri"/>
              </a:rPr>
              <a:t>4. This is Mary´s bag.</a:t>
            </a:r>
          </a:p>
          <a:p>
            <a:r>
              <a:rPr lang="cs-CZ">
                <a:cs typeface="Calibri"/>
              </a:rPr>
              <a:t>5. This is Grandma´s dog.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6. This is Buddy´s box.</a:t>
            </a:r>
          </a:p>
          <a:p>
            <a:r>
              <a:rPr lang="cs-CZ">
                <a:cs typeface="Calibri"/>
              </a:rPr>
              <a:t>7. This is Uncle Tom´s pen.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8. This is Auntie Julia´s umbrella.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741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B762-541B-4709-92D3-F1663F50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Workbook; 15/4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E3032-F18A-4900-B6EE-C2DAC772B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2. I´m Nathan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sister.</a:t>
            </a:r>
          </a:p>
          <a:p>
            <a:r>
              <a:rPr lang="cs-CZ">
                <a:cs typeface="Calibri"/>
              </a:rPr>
              <a:t>3. This is your friend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bag.</a:t>
            </a:r>
          </a:p>
          <a:p>
            <a:r>
              <a:rPr lang="cs-CZ">
                <a:cs typeface="Calibri"/>
              </a:rPr>
              <a:t>4. This is my teacher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pen.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5. Maria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bag is in the classroom.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6. This is Adam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watch.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7. Our dog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name is Buddy.</a:t>
            </a:r>
            <a:endParaRPr lang="cs-CZ" dirty="0">
              <a:cs typeface="Calibri"/>
            </a:endParaRPr>
          </a:p>
          <a:p>
            <a:r>
              <a:rPr lang="cs-CZ">
                <a:cs typeface="Calibri"/>
              </a:rPr>
              <a:t>8. We´re in Granddad and Grandma</a:t>
            </a:r>
            <a:r>
              <a:rPr lang="cs-CZ">
                <a:highlight>
                  <a:srgbClr val="FFFF00"/>
                </a:highlight>
                <a:cs typeface="Calibri"/>
              </a:rPr>
              <a:t>´</a:t>
            </a:r>
            <a:r>
              <a:rPr lang="cs-CZ">
                <a:cs typeface="Calibri"/>
              </a:rPr>
              <a:t>s house.</a:t>
            </a:r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49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Motiv systému Office</vt:lpstr>
      <vt:lpstr>Project 1 - Unit 2</vt:lpstr>
      <vt:lpstr>TO BE (BÝT)</vt:lpstr>
      <vt:lpstr>Short forms of to be</vt:lpstr>
      <vt:lpstr>The negative form of to be</vt:lpstr>
      <vt:lpstr>Personal pronouns and Possessive adjectives</vt:lpstr>
      <vt:lpstr>Textbook; 19/5</vt:lpstr>
      <vt:lpstr>Textbook; 19/6</vt:lpstr>
      <vt:lpstr>Textbook; 19/7</vt:lpstr>
      <vt:lpstr>Workbook; 15/4</vt:lpstr>
      <vt:lpstr>Workbook, 15/5</vt:lpstr>
      <vt:lpstr>Workbook; 15/6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366</cp:revision>
  <dcterms:created xsi:type="dcterms:W3CDTF">2020-11-15T08:40:56Z</dcterms:created>
  <dcterms:modified xsi:type="dcterms:W3CDTF">2020-11-18T07:53:30Z</dcterms:modified>
</cp:coreProperties>
</file>