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EBE6A5-D22C-B233-1D8E-918D726FE6F2}" v="857" dt="2021-01-17T07:26:27.282"/>
    <p1510:client id="{D365D1FC-B56E-4676-BFE0-3817C24FA2B4}" v="813" dt="2021-01-13T15:59:00.075"/>
    <p1510:client id="{E11AFA06-98D5-ED8A-EAD5-BFA978487077}" v="2" dt="2021-01-18T10:16:22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Nobilisová" userId="S::andrea.nobilisova@zsmutejovice.cz::d2ad749b-459c-43c6-8746-156a950297c9" providerId="AD" clId="Web-{E11AFA06-98D5-ED8A-EAD5-BFA978487077}"/>
    <pc:docChg chg="delSld">
      <pc:chgData name="Andrea Nobilisová" userId="S::andrea.nobilisova@zsmutejovice.cz::d2ad749b-459c-43c6-8746-156a950297c9" providerId="AD" clId="Web-{E11AFA06-98D5-ED8A-EAD5-BFA978487077}" dt="2021-01-18T10:16:22.337" v="1"/>
      <pc:docMkLst>
        <pc:docMk/>
      </pc:docMkLst>
      <pc:sldChg chg="del">
        <pc:chgData name="Andrea Nobilisová" userId="S::andrea.nobilisova@zsmutejovice.cz::d2ad749b-459c-43c6-8746-156a950297c9" providerId="AD" clId="Web-{E11AFA06-98D5-ED8A-EAD5-BFA978487077}" dt="2021-01-18T10:16:22.337" v="0"/>
        <pc:sldMkLst>
          <pc:docMk/>
          <pc:sldMk cId="1932507238" sldId="257"/>
        </pc:sldMkLst>
      </pc:sldChg>
      <pc:sldChg chg="del">
        <pc:chgData name="Andrea Nobilisová" userId="S::andrea.nobilisova@zsmutejovice.cz::d2ad749b-459c-43c6-8746-156a950297c9" providerId="AD" clId="Web-{E11AFA06-98D5-ED8A-EAD5-BFA978487077}" dt="2021-01-18T10:16:22.337" v="1"/>
        <pc:sldMkLst>
          <pc:docMk/>
          <pc:sldMk cId="2797821028" sldId="260"/>
        </pc:sldMkLst>
      </pc:sldChg>
    </pc:docChg>
  </pc:docChgLst>
  <pc:docChgLst>
    <pc:chgData name="Andrea Nobilisová" userId="S::andrea.nobilisova@zsmutejovice.cz::d2ad749b-459c-43c6-8746-156a950297c9" providerId="AD" clId="Web-{D365D1FC-B56E-4676-BFE0-3817C24FA2B4}"/>
    <pc:docChg chg="addSld modSld addMainMaster delMainMaster">
      <pc:chgData name="Andrea Nobilisová" userId="S::andrea.nobilisova@zsmutejovice.cz::d2ad749b-459c-43c6-8746-156a950297c9" providerId="AD" clId="Web-{D365D1FC-B56E-4676-BFE0-3817C24FA2B4}" dt="2021-01-13T15:59:00.075" v="404"/>
      <pc:docMkLst>
        <pc:docMk/>
      </pc:docMkLst>
      <pc:sldChg chg="addSp modSp mod setBg modClrScheme chgLayout">
        <pc:chgData name="Andrea Nobilisová" userId="S::andrea.nobilisova@zsmutejovice.cz::d2ad749b-459c-43c6-8746-156a950297c9" providerId="AD" clId="Web-{D365D1FC-B56E-4676-BFE0-3817C24FA2B4}" dt="2021-01-13T15:44:14.661" v="18"/>
        <pc:sldMkLst>
          <pc:docMk/>
          <pc:sldMk cId="3799523001" sldId="256"/>
        </pc:sldMkLst>
        <pc:spChg chg="mod">
          <ac:chgData name="Andrea Nobilisová" userId="S::andrea.nobilisova@zsmutejovice.cz::d2ad749b-459c-43c6-8746-156a950297c9" providerId="AD" clId="Web-{D365D1FC-B56E-4676-BFE0-3817C24FA2B4}" dt="2021-01-13T15:44:14.661" v="18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Andrea Nobilisová" userId="S::andrea.nobilisova@zsmutejovice.cz::d2ad749b-459c-43c6-8746-156a950297c9" providerId="AD" clId="Web-{D365D1FC-B56E-4676-BFE0-3817C24FA2B4}" dt="2021-01-13T15:44:14.661" v="18"/>
          <ac:spMkLst>
            <pc:docMk/>
            <pc:sldMk cId="3799523001" sldId="256"/>
            <ac:spMk id="3" creationId="{00000000-0000-0000-0000-000000000000}"/>
          </ac:spMkLst>
        </pc:spChg>
        <pc:spChg chg="add">
          <ac:chgData name="Andrea Nobilisová" userId="S::andrea.nobilisova@zsmutejovice.cz::d2ad749b-459c-43c6-8746-156a950297c9" providerId="AD" clId="Web-{D365D1FC-B56E-4676-BFE0-3817C24FA2B4}" dt="2021-01-13T15:44:14.661" v="18"/>
          <ac:spMkLst>
            <pc:docMk/>
            <pc:sldMk cId="3799523001" sldId="256"/>
            <ac:spMk id="9" creationId="{6A121316-E4D0-41D7-9C79-9FF8F36D4262}"/>
          </ac:spMkLst>
        </pc:spChg>
        <pc:spChg chg="add">
          <ac:chgData name="Andrea Nobilisová" userId="S::andrea.nobilisova@zsmutejovice.cz::d2ad749b-459c-43c6-8746-156a950297c9" providerId="AD" clId="Web-{D365D1FC-B56E-4676-BFE0-3817C24FA2B4}" dt="2021-01-13T15:44:14.661" v="18"/>
          <ac:spMkLst>
            <pc:docMk/>
            <pc:sldMk cId="3799523001" sldId="256"/>
            <ac:spMk id="11" creationId="{07EE0F9E-42CB-4AE4-971C-7BD191D5DCB3}"/>
          </ac:spMkLst>
        </pc:spChg>
        <pc:spChg chg="add">
          <ac:chgData name="Andrea Nobilisová" userId="S::andrea.nobilisova@zsmutejovice.cz::d2ad749b-459c-43c6-8746-156a950297c9" providerId="AD" clId="Web-{D365D1FC-B56E-4676-BFE0-3817C24FA2B4}" dt="2021-01-13T15:44:14.661" v="18"/>
          <ac:spMkLst>
            <pc:docMk/>
            <pc:sldMk cId="3799523001" sldId="256"/>
            <ac:spMk id="13" creationId="{1AEB967B-31A3-42E3-8382-73443D264092}"/>
          </ac:spMkLst>
        </pc:spChg>
        <pc:picChg chg="add">
          <ac:chgData name="Andrea Nobilisová" userId="S::andrea.nobilisova@zsmutejovice.cz::d2ad749b-459c-43c6-8746-156a950297c9" providerId="AD" clId="Web-{D365D1FC-B56E-4676-BFE0-3817C24FA2B4}" dt="2021-01-13T15:44:14.661" v="18"/>
          <ac:picMkLst>
            <pc:docMk/>
            <pc:sldMk cId="3799523001" sldId="256"/>
            <ac:picMk id="4" creationId="{63EED000-E0E9-46AC-AAA8-B6B082FAC382}"/>
          </ac:picMkLst>
        </pc:picChg>
      </pc:sldChg>
      <pc:sldChg chg="modSp new addAnim delAnim modAnim">
        <pc:chgData name="Andrea Nobilisová" userId="S::andrea.nobilisova@zsmutejovice.cz::d2ad749b-459c-43c6-8746-156a950297c9" providerId="AD" clId="Web-{D365D1FC-B56E-4676-BFE0-3817C24FA2B4}" dt="2021-01-13T15:49:01.741" v="220"/>
        <pc:sldMkLst>
          <pc:docMk/>
          <pc:sldMk cId="1932507238" sldId="257"/>
        </pc:sldMkLst>
        <pc:spChg chg="mod">
          <ac:chgData name="Andrea Nobilisová" userId="S::andrea.nobilisova@zsmutejovice.cz::d2ad749b-459c-43c6-8746-156a950297c9" providerId="AD" clId="Web-{D365D1FC-B56E-4676-BFE0-3817C24FA2B4}" dt="2021-01-13T15:48:27.333" v="213" actId="20577"/>
          <ac:spMkLst>
            <pc:docMk/>
            <pc:sldMk cId="1932507238" sldId="257"/>
            <ac:spMk id="2" creationId="{5A8EDD98-4F01-4775-8BB7-D2162A33E3B2}"/>
          </ac:spMkLst>
        </pc:spChg>
        <pc:spChg chg="mod">
          <ac:chgData name="Andrea Nobilisová" userId="S::andrea.nobilisova@zsmutejovice.cz::d2ad749b-459c-43c6-8746-156a950297c9" providerId="AD" clId="Web-{D365D1FC-B56E-4676-BFE0-3817C24FA2B4}" dt="2021-01-13T15:48:19.817" v="212" actId="20577"/>
          <ac:spMkLst>
            <pc:docMk/>
            <pc:sldMk cId="1932507238" sldId="257"/>
            <ac:spMk id="3" creationId="{D331BFBC-0167-4628-8510-A96E660F887F}"/>
          </ac:spMkLst>
        </pc:spChg>
      </pc:sldChg>
      <pc:sldChg chg="modSp new addAnim modAnim">
        <pc:chgData name="Andrea Nobilisová" userId="S::andrea.nobilisova@zsmutejovice.cz::d2ad749b-459c-43c6-8746-156a950297c9" providerId="AD" clId="Web-{D365D1FC-B56E-4676-BFE0-3817C24FA2B4}" dt="2021-01-13T15:56:20.206" v="367"/>
        <pc:sldMkLst>
          <pc:docMk/>
          <pc:sldMk cId="4003467260" sldId="258"/>
        </pc:sldMkLst>
        <pc:spChg chg="mod">
          <ac:chgData name="Andrea Nobilisová" userId="S::andrea.nobilisova@zsmutejovice.cz::d2ad749b-459c-43c6-8746-156a950297c9" providerId="AD" clId="Web-{D365D1FC-B56E-4676-BFE0-3817C24FA2B4}" dt="2021-01-13T15:56:09.814" v="365" actId="20577"/>
          <ac:spMkLst>
            <pc:docMk/>
            <pc:sldMk cId="4003467260" sldId="258"/>
            <ac:spMk id="2" creationId="{FA26B8D5-2C10-4E6C-BBD6-349A7444ACEC}"/>
          </ac:spMkLst>
        </pc:spChg>
        <pc:spChg chg="mod">
          <ac:chgData name="Andrea Nobilisová" userId="S::andrea.nobilisova@zsmutejovice.cz::d2ad749b-459c-43c6-8746-156a950297c9" providerId="AD" clId="Web-{D365D1FC-B56E-4676-BFE0-3817C24FA2B4}" dt="2021-01-13T15:55:38.078" v="351" actId="20577"/>
          <ac:spMkLst>
            <pc:docMk/>
            <pc:sldMk cId="4003467260" sldId="258"/>
            <ac:spMk id="3" creationId="{7446A8D1-D671-4F2F-B11C-D60C9BF42D67}"/>
          </ac:spMkLst>
        </pc:spChg>
      </pc:sldChg>
      <pc:sldChg chg="modSp new addAnim modAnim">
        <pc:chgData name="Andrea Nobilisová" userId="S::andrea.nobilisova@zsmutejovice.cz::d2ad749b-459c-43c6-8746-156a950297c9" providerId="AD" clId="Web-{D365D1FC-B56E-4676-BFE0-3817C24FA2B4}" dt="2021-01-13T15:59:00.075" v="404"/>
        <pc:sldMkLst>
          <pc:docMk/>
          <pc:sldMk cId="335027513" sldId="259"/>
        </pc:sldMkLst>
        <pc:spChg chg="mod">
          <ac:chgData name="Andrea Nobilisová" userId="S::andrea.nobilisova@zsmutejovice.cz::d2ad749b-459c-43c6-8746-156a950297c9" providerId="AD" clId="Web-{D365D1FC-B56E-4676-BFE0-3817C24FA2B4}" dt="2021-01-13T15:58:04.056" v="380" actId="20577"/>
          <ac:spMkLst>
            <pc:docMk/>
            <pc:sldMk cId="335027513" sldId="259"/>
            <ac:spMk id="2" creationId="{0236AA9A-57BD-4E5F-9145-0BB0DC19DCAB}"/>
          </ac:spMkLst>
        </pc:spChg>
        <pc:spChg chg="mod">
          <ac:chgData name="Andrea Nobilisová" userId="S::andrea.nobilisova@zsmutejovice.cz::d2ad749b-459c-43c6-8746-156a950297c9" providerId="AD" clId="Web-{D365D1FC-B56E-4676-BFE0-3817C24FA2B4}" dt="2021-01-13T15:58:58.075" v="401" actId="20577"/>
          <ac:spMkLst>
            <pc:docMk/>
            <pc:sldMk cId="335027513" sldId="259"/>
            <ac:spMk id="3" creationId="{D1AE256E-2410-4A8F-8014-75641370562E}"/>
          </ac:spMkLst>
        </pc:spChg>
      </pc:sldChg>
      <pc:sldMasterChg chg="del delSldLayout">
        <pc:chgData name="Andrea Nobilisová" userId="S::andrea.nobilisova@zsmutejovice.cz::d2ad749b-459c-43c6-8746-156a950297c9" providerId="AD" clId="Web-{D365D1FC-B56E-4676-BFE0-3817C24FA2B4}" dt="2021-01-13T15:44:14.661" v="18"/>
        <pc:sldMasterMkLst>
          <pc:docMk/>
          <pc:sldMasterMk cId="464252367" sldId="2147483648"/>
        </pc:sldMasterMkLst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1771309689" sldId="2147483649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21655345" sldId="2147483650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2957285559" sldId="2147483651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3426106184" sldId="2147483652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597578085" sldId="2147483653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3514983867" sldId="2147483654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2973794414" sldId="2147483655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3504307544" sldId="2147483656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4088594436" sldId="2147483657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707188527" sldId="2147483658"/>
          </pc:sldLayoutMkLst>
        </pc:sldLayoutChg>
        <pc:sldLayoutChg chg="del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464252367" sldId="2147483648"/>
            <pc:sldLayoutMk cId="1955787437" sldId="2147483659"/>
          </pc:sldLayoutMkLst>
        </pc:sldLayoutChg>
      </pc:sldMasterChg>
      <pc:sldMasterChg chg="add addSldLayout">
        <pc:chgData name="Andrea Nobilisová" userId="S::andrea.nobilisova@zsmutejovice.cz::d2ad749b-459c-43c6-8746-156a950297c9" providerId="AD" clId="Web-{D365D1FC-B56E-4676-BFE0-3817C24FA2B4}" dt="2021-01-13T15:44:14.661" v="18"/>
        <pc:sldMasterMkLst>
          <pc:docMk/>
          <pc:sldMasterMk cId="3053561891" sldId="2147483699"/>
        </pc:sldMasterMkLst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1052254174" sldId="2147483688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3426339318" sldId="2147483689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593641430" sldId="2147483690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2377499689" sldId="2147483691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3732718682" sldId="2147483692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1729918851" sldId="2147483693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3259917980" sldId="2147483694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4224686448" sldId="2147483695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1731882995" sldId="2147483696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1599188676" sldId="2147483697"/>
          </pc:sldLayoutMkLst>
        </pc:sldLayoutChg>
        <pc:sldLayoutChg chg="add">
          <pc:chgData name="Andrea Nobilisová" userId="S::andrea.nobilisova@zsmutejovice.cz::d2ad749b-459c-43c6-8746-156a950297c9" providerId="AD" clId="Web-{D365D1FC-B56E-4676-BFE0-3817C24FA2B4}" dt="2021-01-13T15:44:14.661" v="18"/>
          <pc:sldLayoutMkLst>
            <pc:docMk/>
            <pc:sldMasterMk cId="3053561891" sldId="2147483699"/>
            <pc:sldLayoutMk cId="220880225" sldId="2147483698"/>
          </pc:sldLayoutMkLst>
        </pc:sldLayoutChg>
      </pc:sldMasterChg>
    </pc:docChg>
  </pc:docChgLst>
  <pc:docChgLst>
    <pc:chgData name="Andrea Nobilisová" userId="S::andrea.nobilisova@zsmutejovice.cz::d2ad749b-459c-43c6-8746-156a950297c9" providerId="AD" clId="Web-{35EBE6A5-D22C-B233-1D8E-918D726FE6F2}"/>
    <pc:docChg chg="addSld modSld">
      <pc:chgData name="Andrea Nobilisová" userId="S::andrea.nobilisova@zsmutejovice.cz::d2ad749b-459c-43c6-8746-156a950297c9" providerId="AD" clId="Web-{35EBE6A5-D22C-B233-1D8E-918D726FE6F2}" dt="2021-01-17T07:26:27.282" v="428"/>
      <pc:docMkLst>
        <pc:docMk/>
      </pc:docMkLst>
      <pc:sldChg chg="modSp new addAnim modAnim">
        <pc:chgData name="Andrea Nobilisová" userId="S::andrea.nobilisova@zsmutejovice.cz::d2ad749b-459c-43c6-8746-156a950297c9" providerId="AD" clId="Web-{35EBE6A5-D22C-B233-1D8E-918D726FE6F2}" dt="2021-01-17T07:13:15.563" v="111"/>
        <pc:sldMkLst>
          <pc:docMk/>
          <pc:sldMk cId="2797821028" sldId="260"/>
        </pc:sldMkLst>
        <pc:spChg chg="mod">
          <ac:chgData name="Andrea Nobilisová" userId="S::andrea.nobilisova@zsmutejovice.cz::d2ad749b-459c-43c6-8746-156a950297c9" providerId="AD" clId="Web-{35EBE6A5-D22C-B233-1D8E-918D726FE6F2}" dt="2021-01-17T07:11:28.748" v="23" actId="20577"/>
          <ac:spMkLst>
            <pc:docMk/>
            <pc:sldMk cId="2797821028" sldId="260"/>
            <ac:spMk id="2" creationId="{58E373D0-55C9-485E-AEBB-C734B31AE774}"/>
          </ac:spMkLst>
        </pc:spChg>
        <pc:spChg chg="mod">
          <ac:chgData name="Andrea Nobilisová" userId="S::andrea.nobilisova@zsmutejovice.cz::d2ad749b-459c-43c6-8746-156a950297c9" providerId="AD" clId="Web-{35EBE6A5-D22C-B233-1D8E-918D726FE6F2}" dt="2021-01-17T07:13:08.188" v="108" actId="20577"/>
          <ac:spMkLst>
            <pc:docMk/>
            <pc:sldMk cId="2797821028" sldId="260"/>
            <ac:spMk id="3" creationId="{E71AB0CE-16B6-4842-B304-61CA938E45CE}"/>
          </ac:spMkLst>
        </pc:spChg>
      </pc:sldChg>
      <pc:sldChg chg="modSp new addAnim modAnim">
        <pc:chgData name="Andrea Nobilisová" userId="S::andrea.nobilisova@zsmutejovice.cz::d2ad749b-459c-43c6-8746-156a950297c9" providerId="AD" clId="Web-{35EBE6A5-D22C-B233-1D8E-918D726FE6F2}" dt="2021-01-17T07:16:44.739" v="232"/>
        <pc:sldMkLst>
          <pc:docMk/>
          <pc:sldMk cId="2429101149" sldId="261"/>
        </pc:sldMkLst>
        <pc:spChg chg="mod">
          <ac:chgData name="Andrea Nobilisová" userId="S::andrea.nobilisova@zsmutejovice.cz::d2ad749b-459c-43c6-8746-156a950297c9" providerId="AD" clId="Web-{35EBE6A5-D22C-B233-1D8E-918D726FE6F2}" dt="2021-01-17T07:13:57.704" v="126" actId="20577"/>
          <ac:spMkLst>
            <pc:docMk/>
            <pc:sldMk cId="2429101149" sldId="261"/>
            <ac:spMk id="2" creationId="{8CB6E78B-F038-4EF0-BC18-797058EFF9EF}"/>
          </ac:spMkLst>
        </pc:spChg>
        <pc:spChg chg="mod">
          <ac:chgData name="Andrea Nobilisová" userId="S::andrea.nobilisova@zsmutejovice.cz::d2ad749b-459c-43c6-8746-156a950297c9" providerId="AD" clId="Web-{35EBE6A5-D22C-B233-1D8E-918D726FE6F2}" dt="2021-01-17T07:16:39.192" v="229" actId="20577"/>
          <ac:spMkLst>
            <pc:docMk/>
            <pc:sldMk cId="2429101149" sldId="261"/>
            <ac:spMk id="3" creationId="{AF033700-F5DD-4676-B808-93F642234A52}"/>
          </ac:spMkLst>
        </pc:spChg>
      </pc:sldChg>
      <pc:sldChg chg="modSp new addAnim modAnim">
        <pc:chgData name="Andrea Nobilisová" userId="S::andrea.nobilisova@zsmutejovice.cz::d2ad749b-459c-43c6-8746-156a950297c9" providerId="AD" clId="Web-{35EBE6A5-D22C-B233-1D8E-918D726FE6F2}" dt="2021-01-17T07:17:58.381" v="288"/>
        <pc:sldMkLst>
          <pc:docMk/>
          <pc:sldMk cId="470229213" sldId="262"/>
        </pc:sldMkLst>
        <pc:spChg chg="mod">
          <ac:chgData name="Andrea Nobilisová" userId="S::andrea.nobilisova@zsmutejovice.cz::d2ad749b-459c-43c6-8746-156a950297c9" providerId="AD" clId="Web-{35EBE6A5-D22C-B233-1D8E-918D726FE6F2}" dt="2021-01-17T07:16:57.286" v="234" actId="14100"/>
          <ac:spMkLst>
            <pc:docMk/>
            <pc:sldMk cId="470229213" sldId="262"/>
            <ac:spMk id="2" creationId="{0CC2C66D-E95B-483C-9C2E-864D7A965768}"/>
          </ac:spMkLst>
        </pc:spChg>
        <pc:spChg chg="mod">
          <ac:chgData name="Andrea Nobilisová" userId="S::andrea.nobilisova@zsmutejovice.cz::d2ad749b-459c-43c6-8746-156a950297c9" providerId="AD" clId="Web-{35EBE6A5-D22C-B233-1D8E-918D726FE6F2}" dt="2021-01-17T07:17:53.162" v="285" actId="20577"/>
          <ac:spMkLst>
            <pc:docMk/>
            <pc:sldMk cId="470229213" sldId="262"/>
            <ac:spMk id="3" creationId="{BF4D9265-0213-4C62-A011-03BB6E90C32C}"/>
          </ac:spMkLst>
        </pc:spChg>
      </pc:sldChg>
      <pc:sldChg chg="modSp new addAnim modAnim">
        <pc:chgData name="Andrea Nobilisová" userId="S::andrea.nobilisova@zsmutejovice.cz::d2ad749b-459c-43c6-8746-156a950297c9" providerId="AD" clId="Web-{35EBE6A5-D22C-B233-1D8E-918D726FE6F2}" dt="2021-01-17T07:23:56.748" v="336"/>
        <pc:sldMkLst>
          <pc:docMk/>
          <pc:sldMk cId="1338546142" sldId="263"/>
        </pc:sldMkLst>
        <pc:spChg chg="mod">
          <ac:chgData name="Andrea Nobilisová" userId="S::andrea.nobilisova@zsmutejovice.cz::d2ad749b-459c-43c6-8746-156a950297c9" providerId="AD" clId="Web-{35EBE6A5-D22C-B233-1D8E-918D726FE6F2}" dt="2021-01-17T07:23:04.903" v="302" actId="20577"/>
          <ac:spMkLst>
            <pc:docMk/>
            <pc:sldMk cId="1338546142" sldId="263"/>
            <ac:spMk id="2" creationId="{6913DB6B-0741-4C33-928A-CA95C86ED8A8}"/>
          </ac:spMkLst>
        </pc:spChg>
        <pc:spChg chg="mod">
          <ac:chgData name="Andrea Nobilisová" userId="S::andrea.nobilisova@zsmutejovice.cz::d2ad749b-459c-43c6-8746-156a950297c9" providerId="AD" clId="Web-{35EBE6A5-D22C-B233-1D8E-918D726FE6F2}" dt="2021-01-17T07:23:54.982" v="333" actId="20577"/>
          <ac:spMkLst>
            <pc:docMk/>
            <pc:sldMk cId="1338546142" sldId="263"/>
            <ac:spMk id="3" creationId="{CA0F8C47-09B9-4DC9-9DA1-9D449D3F7190}"/>
          </ac:spMkLst>
        </pc:spChg>
      </pc:sldChg>
      <pc:sldChg chg="modSp new addAnim modAnim">
        <pc:chgData name="Andrea Nobilisová" userId="S::andrea.nobilisova@zsmutejovice.cz::d2ad749b-459c-43c6-8746-156a950297c9" providerId="AD" clId="Web-{35EBE6A5-D22C-B233-1D8E-918D726FE6F2}" dt="2021-01-17T07:26:27.282" v="428"/>
        <pc:sldMkLst>
          <pc:docMk/>
          <pc:sldMk cId="2577464149" sldId="264"/>
        </pc:sldMkLst>
        <pc:spChg chg="mod">
          <ac:chgData name="Andrea Nobilisová" userId="S::andrea.nobilisova@zsmutejovice.cz::d2ad749b-459c-43c6-8746-156a950297c9" providerId="AD" clId="Web-{35EBE6A5-D22C-B233-1D8E-918D726FE6F2}" dt="2021-01-17T07:24:25.233" v="346" actId="14100"/>
          <ac:spMkLst>
            <pc:docMk/>
            <pc:sldMk cId="2577464149" sldId="264"/>
            <ac:spMk id="2" creationId="{9104E9F8-9AA6-4272-A243-9925A222338B}"/>
          </ac:spMkLst>
        </pc:spChg>
        <pc:spChg chg="mod">
          <ac:chgData name="Andrea Nobilisová" userId="S::andrea.nobilisova@zsmutejovice.cz::d2ad749b-459c-43c6-8746-156a950297c9" providerId="AD" clId="Web-{35EBE6A5-D22C-B233-1D8E-918D726FE6F2}" dt="2021-01-17T07:26:13.922" v="425" actId="20577"/>
          <ac:spMkLst>
            <pc:docMk/>
            <pc:sldMk cId="2577464149" sldId="264"/>
            <ac:spMk id="3" creationId="{08462F48-2AD1-4648-9B11-46FB32EFEE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1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9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1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8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8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8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1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5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3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6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121316-E4D0-41D7-9C79-9FF8F36D4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EED000-E0E9-46AC-AAA8-B6B082FAC3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96" r="17874" b="9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7EE0F9E-42CB-4AE4-971C-7BD191D5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AEB967B-31A3-42E3-8382-73443D264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7600" y="1371601"/>
            <a:ext cx="3390900" cy="411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52936" y="1674629"/>
            <a:ext cx="2550941" cy="2057400"/>
          </a:xfrm>
        </p:spPr>
        <p:txBody>
          <a:bodyPr>
            <a:normAutofit/>
          </a:bodyPr>
          <a:lstStyle/>
          <a:p>
            <a:r>
              <a:rPr lang="cs-CZ" sz="3200">
                <a:cs typeface="Calibri Light"/>
              </a:rPr>
              <a:t>Project 2 </a:t>
            </a:r>
            <a:endParaRPr lang="cs-CZ" sz="32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52936" y="4114800"/>
            <a:ext cx="2466535" cy="10292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000">
                <a:cs typeface="Calibri"/>
              </a:rPr>
              <a:t>Unit 3D - Mut´s holiday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6B8D5-2C10-4E6C-BBD6-349A7444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651354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Textbook</a:t>
            </a:r>
            <a:r>
              <a:rPr lang="cs-CZ" dirty="0"/>
              <a:t>; 38 – Past </a:t>
            </a:r>
            <a:r>
              <a:rPr lang="cs-CZ" dirty="0" err="1"/>
              <a:t>simple</a:t>
            </a:r>
            <a:r>
              <a:rPr lang="cs-CZ" dirty="0"/>
              <a:t> - </a:t>
            </a:r>
            <a:r>
              <a:rPr lang="cs-CZ" dirty="0" err="1"/>
              <a:t>questions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46A8D1-D671-4F2F-B11C-D60C9BF42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23419"/>
            <a:ext cx="9486901" cy="46487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1. </a:t>
            </a:r>
            <a:r>
              <a:rPr lang="cs-CZ" sz="3200" dirty="0" err="1">
                <a:highlight>
                  <a:srgbClr val="FFFF00"/>
                </a:highlight>
              </a:rPr>
              <a:t>Were</a:t>
            </a:r>
            <a:r>
              <a:rPr lang="cs-CZ" sz="3200" dirty="0">
                <a:highlight>
                  <a:srgbClr val="FFFF00"/>
                </a:highlight>
              </a:rPr>
              <a:t> </a:t>
            </a:r>
            <a:r>
              <a:rPr lang="cs-CZ" sz="3200" dirty="0" err="1">
                <a:highlight>
                  <a:srgbClr val="FFFF00"/>
                </a:highlight>
              </a:rPr>
              <a:t>you</a:t>
            </a:r>
            <a:r>
              <a:rPr lang="cs-CZ" sz="3200" dirty="0">
                <a:highlight>
                  <a:srgbClr val="FFFF00"/>
                </a:highlight>
              </a:rPr>
              <a:t> </a:t>
            </a:r>
            <a:r>
              <a:rPr lang="cs-CZ" sz="3200" dirty="0" err="1"/>
              <a:t>away</a:t>
            </a:r>
            <a:r>
              <a:rPr lang="cs-CZ" sz="3200" dirty="0"/>
              <a:t> last </a:t>
            </a:r>
            <a:r>
              <a:rPr lang="cs-CZ" sz="3200" dirty="0" err="1"/>
              <a:t>week</a:t>
            </a:r>
            <a:r>
              <a:rPr lang="cs-CZ" sz="3200" dirty="0"/>
              <a:t>?</a:t>
            </a:r>
          </a:p>
          <a:p>
            <a:r>
              <a:rPr lang="cs-CZ" sz="3200" dirty="0"/>
              <a:t>2. </a:t>
            </a:r>
            <a:r>
              <a:rPr lang="cs-CZ" sz="3200" dirty="0" err="1"/>
              <a:t>Where</a:t>
            </a:r>
            <a:r>
              <a:rPr lang="cs-CZ" sz="3200" dirty="0"/>
              <a:t> </a:t>
            </a:r>
            <a:r>
              <a:rPr lang="cs-CZ" sz="3200" dirty="0" err="1">
                <a:highlight>
                  <a:srgbClr val="00FFFF"/>
                </a:highlight>
              </a:rPr>
              <a:t>did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you</a:t>
            </a:r>
            <a:r>
              <a:rPr lang="cs-CZ" sz="3200" dirty="0">
                <a:highlight>
                  <a:srgbClr val="00FFFF"/>
                </a:highlight>
              </a:rPr>
              <a:t> go?</a:t>
            </a:r>
          </a:p>
          <a:p>
            <a:r>
              <a:rPr lang="cs-CZ" sz="3200" dirty="0"/>
              <a:t>3. </a:t>
            </a:r>
            <a:r>
              <a:rPr lang="cs-CZ" sz="3200" dirty="0" err="1">
                <a:highlight>
                  <a:srgbClr val="00FFFF"/>
                </a:highlight>
              </a:rPr>
              <a:t>Did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you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have</a:t>
            </a:r>
            <a:r>
              <a:rPr lang="cs-CZ" sz="3200" dirty="0"/>
              <a:t> a </a:t>
            </a:r>
            <a:r>
              <a:rPr lang="cs-CZ" sz="3200" dirty="0" err="1"/>
              <a:t>good</a:t>
            </a:r>
            <a:r>
              <a:rPr lang="cs-CZ" sz="3200" dirty="0"/>
              <a:t> </a:t>
            </a:r>
            <a:r>
              <a:rPr lang="cs-CZ" sz="3200" dirty="0" err="1"/>
              <a:t>time</a:t>
            </a:r>
            <a:r>
              <a:rPr lang="cs-CZ" sz="3200" dirty="0"/>
              <a:t>?</a:t>
            </a:r>
          </a:p>
          <a:p>
            <a:r>
              <a:rPr lang="cs-CZ" sz="3200" dirty="0"/>
              <a:t>4. </a:t>
            </a:r>
            <a:r>
              <a:rPr lang="cs-CZ" sz="3200" dirty="0" err="1">
                <a:highlight>
                  <a:srgbClr val="00FFFF"/>
                </a:highlight>
              </a:rPr>
              <a:t>Did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you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take</a:t>
            </a:r>
            <a:r>
              <a:rPr lang="cs-CZ" sz="3200" dirty="0"/>
              <a:t> </a:t>
            </a:r>
            <a:r>
              <a:rPr lang="cs-CZ" sz="3200" dirty="0" err="1"/>
              <a:t>Mut</a:t>
            </a:r>
            <a:r>
              <a:rPr lang="cs-CZ" sz="3200" dirty="0"/>
              <a:t> </a:t>
            </a:r>
            <a:r>
              <a:rPr lang="cs-CZ" sz="3200" dirty="0" err="1"/>
              <a:t>with</a:t>
            </a:r>
            <a:r>
              <a:rPr lang="cs-CZ" sz="3200" dirty="0"/>
              <a:t> </a:t>
            </a:r>
            <a:r>
              <a:rPr lang="cs-CZ" sz="3200" dirty="0" err="1"/>
              <a:t>you</a:t>
            </a:r>
            <a:r>
              <a:rPr lang="cs-CZ" sz="3200" dirty="0"/>
              <a:t>?</a:t>
            </a:r>
          </a:p>
          <a:p>
            <a:r>
              <a:rPr lang="cs-CZ" sz="3200" dirty="0"/>
              <a:t>5. </a:t>
            </a:r>
            <a:r>
              <a:rPr lang="cs-CZ" sz="3200" dirty="0" err="1"/>
              <a:t>What</a:t>
            </a:r>
            <a:r>
              <a:rPr lang="cs-CZ" sz="3200" dirty="0"/>
              <a:t> </a:t>
            </a:r>
            <a:r>
              <a:rPr lang="cs-CZ" sz="3200" dirty="0" err="1">
                <a:highlight>
                  <a:srgbClr val="00FFFF"/>
                </a:highlight>
              </a:rPr>
              <a:t>did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you</a:t>
            </a:r>
            <a:r>
              <a:rPr lang="cs-CZ" sz="3200" dirty="0">
                <a:highlight>
                  <a:srgbClr val="00FFFF"/>
                </a:highlight>
              </a:rPr>
              <a:t> do</a:t>
            </a:r>
            <a:r>
              <a:rPr lang="cs-CZ" sz="3200" dirty="0"/>
              <a:t> </a:t>
            </a:r>
            <a:r>
              <a:rPr lang="cs-CZ" sz="3200" dirty="0" err="1"/>
              <a:t>with</a:t>
            </a:r>
            <a:r>
              <a:rPr lang="cs-CZ" sz="3200" dirty="0"/>
              <a:t> </a:t>
            </a:r>
            <a:r>
              <a:rPr lang="cs-CZ" sz="3200" dirty="0" err="1"/>
              <a:t>him</a:t>
            </a:r>
            <a:r>
              <a:rPr lang="cs-CZ" sz="3200" dirty="0"/>
              <a:t>?</a:t>
            </a:r>
          </a:p>
          <a:p>
            <a:r>
              <a:rPr lang="cs-CZ" sz="3200" dirty="0"/>
              <a:t>6. </a:t>
            </a:r>
            <a:r>
              <a:rPr lang="cs-CZ" sz="3200" dirty="0" err="1">
                <a:highlight>
                  <a:srgbClr val="00FFFF"/>
                </a:highlight>
              </a:rPr>
              <a:t>Did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the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neighbours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look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after</a:t>
            </a:r>
            <a:r>
              <a:rPr lang="cs-CZ" sz="3200" dirty="0"/>
              <a:t> </a:t>
            </a:r>
            <a:r>
              <a:rPr lang="cs-CZ" sz="3200" dirty="0" err="1"/>
              <a:t>him</a:t>
            </a:r>
            <a:r>
              <a:rPr lang="cs-CZ" sz="3200" dirty="0"/>
              <a:t>?</a:t>
            </a:r>
          </a:p>
          <a:p>
            <a:r>
              <a:rPr lang="cs-CZ" sz="3200" dirty="0"/>
              <a:t>7.</a:t>
            </a:r>
            <a:r>
              <a:rPr lang="cs-CZ" sz="3200" dirty="0">
                <a:highlight>
                  <a:srgbClr val="00FFFF"/>
                </a:highlight>
              </a:rPr>
              <a:t> </a:t>
            </a:r>
            <a:r>
              <a:rPr lang="cs-CZ" sz="3200" dirty="0" err="1">
                <a:highlight>
                  <a:srgbClr val="00FFFF"/>
                </a:highlight>
              </a:rPr>
              <a:t>Did</a:t>
            </a:r>
            <a:r>
              <a:rPr lang="cs-CZ" sz="3200" dirty="0">
                <a:highlight>
                  <a:srgbClr val="00FFFF"/>
                </a:highlight>
              </a:rPr>
              <a:t> he </a:t>
            </a:r>
            <a:r>
              <a:rPr lang="cs-CZ" sz="3200" dirty="0" err="1">
                <a:highlight>
                  <a:srgbClr val="00FFFF"/>
                </a:highlight>
              </a:rPr>
              <a:t>have</a:t>
            </a:r>
            <a:r>
              <a:rPr lang="cs-CZ" sz="3200" dirty="0"/>
              <a:t> a </a:t>
            </a:r>
            <a:r>
              <a:rPr lang="cs-CZ" sz="3200" dirty="0" err="1"/>
              <a:t>good</a:t>
            </a:r>
            <a:r>
              <a:rPr lang="cs-CZ" sz="3200" dirty="0"/>
              <a:t> </a:t>
            </a:r>
            <a:r>
              <a:rPr lang="cs-CZ" sz="3200" dirty="0" err="1"/>
              <a:t>time</a:t>
            </a:r>
            <a:r>
              <a:rPr lang="cs-CZ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346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6AA9A-57BD-4E5F-9145-0BB0DC19D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Workbook</a:t>
            </a:r>
            <a:r>
              <a:rPr lang="cs-CZ" dirty="0"/>
              <a:t>; 30/2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E256E-2410-4A8F-8014-75641370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2f</a:t>
            </a:r>
          </a:p>
          <a:p>
            <a:r>
              <a:rPr lang="cs-CZ" dirty="0"/>
              <a:t>3h</a:t>
            </a:r>
          </a:p>
          <a:p>
            <a:r>
              <a:rPr lang="cs-CZ" dirty="0"/>
              <a:t>4a</a:t>
            </a:r>
          </a:p>
          <a:p>
            <a:r>
              <a:rPr lang="cs-CZ" dirty="0"/>
              <a:t>5c</a:t>
            </a:r>
          </a:p>
          <a:p>
            <a:r>
              <a:rPr lang="cs-CZ" dirty="0"/>
              <a:t>6g</a:t>
            </a:r>
          </a:p>
          <a:p>
            <a:r>
              <a:rPr lang="cs-CZ" dirty="0"/>
              <a:t>7e</a:t>
            </a:r>
          </a:p>
          <a:p>
            <a:r>
              <a:rPr lang="cs-CZ" dirty="0"/>
              <a:t>8b</a:t>
            </a:r>
          </a:p>
        </p:txBody>
      </p:sp>
    </p:spTree>
    <p:extLst>
      <p:ext uri="{BB962C8B-B14F-4D97-AF65-F5344CB8AC3E}">
        <p14:creationId xmlns:p14="http://schemas.microsoft.com/office/powerpoint/2010/main" val="33502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6E78B-F038-4EF0-BC18-797058EF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609600"/>
          </a:xfrm>
        </p:spPr>
        <p:txBody>
          <a:bodyPr/>
          <a:lstStyle/>
          <a:p>
            <a:r>
              <a:rPr lang="cs-CZ" b="1" dirty="0" err="1"/>
              <a:t>Textbook</a:t>
            </a:r>
            <a:r>
              <a:rPr lang="cs-CZ" b="1" dirty="0"/>
              <a:t>; 39/4a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033700-F5DD-4676-B808-93F642234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87328"/>
            <a:ext cx="9486901" cy="47848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/>
              <a:t>2. </a:t>
            </a:r>
            <a:r>
              <a:rPr lang="cs-CZ" sz="2800" b="1" dirty="0" err="1"/>
              <a:t>Did</a:t>
            </a:r>
            <a:r>
              <a:rPr lang="cs-CZ" sz="2800" b="1" dirty="0"/>
              <a:t> </a:t>
            </a:r>
            <a:r>
              <a:rPr lang="cs-CZ" sz="2800" b="1" dirty="0" err="1"/>
              <a:t>you</a:t>
            </a:r>
            <a:r>
              <a:rPr lang="cs-CZ" sz="2800" b="1" dirty="0"/>
              <a:t> </a:t>
            </a:r>
            <a:r>
              <a:rPr lang="cs-CZ" sz="2800" b="1" dirty="0" err="1"/>
              <a:t>take</a:t>
            </a:r>
            <a:r>
              <a:rPr lang="cs-CZ" sz="2800" dirty="0"/>
              <a:t> </a:t>
            </a:r>
            <a:r>
              <a:rPr lang="cs-CZ" sz="2800" dirty="0" err="1"/>
              <a:t>your</a:t>
            </a:r>
            <a:r>
              <a:rPr lang="cs-CZ" sz="2800" dirty="0"/>
              <a:t> bike? </a:t>
            </a:r>
          </a:p>
          <a:p>
            <a:r>
              <a:rPr lang="cs-CZ" sz="2800" dirty="0" err="1"/>
              <a:t>Yes</a:t>
            </a:r>
            <a:r>
              <a:rPr lang="cs-CZ" sz="2800" dirty="0"/>
              <a:t>, I </a:t>
            </a:r>
            <a:r>
              <a:rPr lang="cs-CZ" sz="2800" b="1" dirty="0" err="1"/>
              <a:t>did</a:t>
            </a:r>
            <a:r>
              <a:rPr lang="cs-CZ" sz="2800" dirty="0"/>
              <a:t>.</a:t>
            </a:r>
          </a:p>
          <a:p>
            <a:r>
              <a:rPr lang="cs-CZ" sz="2800" dirty="0"/>
              <a:t>3. </a:t>
            </a:r>
            <a:r>
              <a:rPr lang="cs-CZ" sz="2800" b="1" dirty="0" err="1"/>
              <a:t>Did</a:t>
            </a:r>
            <a:r>
              <a:rPr lang="cs-CZ" sz="2800" b="1" dirty="0"/>
              <a:t> </a:t>
            </a:r>
            <a:r>
              <a:rPr lang="cs-CZ" sz="2800" b="1" dirty="0" err="1"/>
              <a:t>you</a:t>
            </a:r>
            <a:r>
              <a:rPr lang="cs-CZ" sz="2800" b="1" dirty="0"/>
              <a:t> </a:t>
            </a:r>
            <a:r>
              <a:rPr lang="cs-CZ" sz="2800" b="1" dirty="0" err="1"/>
              <a:t>swim</a:t>
            </a:r>
            <a:r>
              <a:rPr lang="cs-CZ" sz="2800" dirty="0"/>
              <a:t> in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sea</a:t>
            </a:r>
            <a:r>
              <a:rPr lang="cs-CZ" sz="2800" dirty="0"/>
              <a:t>?</a:t>
            </a:r>
          </a:p>
          <a:p>
            <a:r>
              <a:rPr lang="cs-CZ" sz="2800" dirty="0"/>
              <a:t>No, I </a:t>
            </a:r>
            <a:r>
              <a:rPr lang="cs-CZ" sz="2800" b="1" dirty="0" err="1"/>
              <a:t>didn´t</a:t>
            </a:r>
            <a:r>
              <a:rPr lang="cs-CZ" sz="2800" dirty="0"/>
              <a:t>.</a:t>
            </a:r>
          </a:p>
          <a:p>
            <a:r>
              <a:rPr lang="cs-CZ" sz="2800" dirty="0"/>
              <a:t>4. </a:t>
            </a:r>
            <a:r>
              <a:rPr lang="cs-CZ" sz="2800" b="1" dirty="0" err="1"/>
              <a:t>Did</a:t>
            </a:r>
            <a:r>
              <a:rPr lang="cs-CZ" sz="2800" b="1" dirty="0"/>
              <a:t> </a:t>
            </a:r>
            <a:r>
              <a:rPr lang="cs-CZ" sz="2800" b="1" dirty="0" err="1"/>
              <a:t>you</a:t>
            </a:r>
            <a:r>
              <a:rPr lang="cs-CZ" sz="2800" b="1" dirty="0"/>
              <a:t> </a:t>
            </a:r>
            <a:r>
              <a:rPr lang="cs-CZ" sz="2800" b="1" dirty="0" err="1"/>
              <a:t>have</a:t>
            </a:r>
            <a:r>
              <a:rPr lang="cs-CZ" sz="2800" dirty="0"/>
              <a:t> </a:t>
            </a:r>
            <a:r>
              <a:rPr lang="cs-CZ" sz="2800" dirty="0" err="1"/>
              <a:t>picnics</a:t>
            </a:r>
            <a:r>
              <a:rPr lang="cs-CZ" sz="2800" dirty="0"/>
              <a:t> on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beach</a:t>
            </a:r>
            <a:r>
              <a:rPr lang="cs-CZ" sz="2800" dirty="0"/>
              <a:t>?</a:t>
            </a:r>
          </a:p>
          <a:p>
            <a:r>
              <a:rPr lang="cs-CZ" sz="2800" dirty="0" err="1"/>
              <a:t>Yes</a:t>
            </a:r>
            <a:r>
              <a:rPr lang="cs-CZ" sz="2800" dirty="0"/>
              <a:t>, I </a:t>
            </a:r>
            <a:r>
              <a:rPr lang="cs-CZ" sz="2800" b="1" dirty="0" err="1"/>
              <a:t>did</a:t>
            </a:r>
            <a:r>
              <a:rPr lang="cs-CZ" sz="2800" b="1" dirty="0"/>
              <a:t>.</a:t>
            </a:r>
          </a:p>
          <a:p>
            <a:r>
              <a:rPr lang="cs-CZ" sz="2800" dirty="0"/>
              <a:t>5. </a:t>
            </a:r>
            <a:r>
              <a:rPr lang="cs-CZ" sz="2800" b="1" dirty="0" err="1"/>
              <a:t>Did</a:t>
            </a:r>
            <a:r>
              <a:rPr lang="cs-CZ" sz="2800" b="1" dirty="0"/>
              <a:t> </a:t>
            </a:r>
            <a:r>
              <a:rPr lang="cs-CZ" sz="2800" b="1" dirty="0" err="1"/>
              <a:t>you</a:t>
            </a:r>
            <a:r>
              <a:rPr lang="cs-CZ" sz="2800" b="1" dirty="0"/>
              <a:t> </a:t>
            </a:r>
            <a:r>
              <a:rPr lang="cs-CZ" sz="2800" b="1" dirty="0" err="1"/>
              <a:t>speak</a:t>
            </a:r>
            <a:r>
              <a:rPr lang="cs-CZ" sz="2800" dirty="0"/>
              <a:t> </a:t>
            </a:r>
            <a:r>
              <a:rPr lang="cs-CZ" sz="2800" dirty="0" err="1"/>
              <a:t>English</a:t>
            </a:r>
            <a:r>
              <a:rPr lang="cs-CZ" sz="2800" dirty="0"/>
              <a:t>?</a:t>
            </a:r>
          </a:p>
          <a:p>
            <a:r>
              <a:rPr lang="cs-CZ" sz="2800" dirty="0"/>
              <a:t>No, I </a:t>
            </a:r>
            <a:r>
              <a:rPr lang="cs-CZ" sz="2800" b="1" dirty="0" err="1"/>
              <a:t>didn´t</a:t>
            </a:r>
            <a:r>
              <a:rPr lang="cs-CZ" sz="2800" b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10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2C66D-E95B-483C-9C2E-864D7A965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59055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4D9265-0213-4C62-A011-03BB6E90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11178"/>
            <a:ext cx="9486901" cy="44610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200" dirty="0"/>
              <a:t>6. </a:t>
            </a:r>
            <a:r>
              <a:rPr lang="cs-CZ" sz="3200" b="1" dirty="0" err="1"/>
              <a:t>Did</a:t>
            </a:r>
            <a:r>
              <a:rPr lang="cs-CZ" sz="3200" b="1" dirty="0"/>
              <a:t> </a:t>
            </a:r>
            <a:r>
              <a:rPr lang="cs-CZ" sz="3200" b="1" dirty="0" err="1"/>
              <a:t>you</a:t>
            </a:r>
            <a:r>
              <a:rPr lang="cs-CZ" sz="3200" b="1" dirty="0"/>
              <a:t> </a:t>
            </a:r>
            <a:r>
              <a:rPr lang="cs-CZ" sz="3200" b="1" dirty="0" err="1"/>
              <a:t>buy</a:t>
            </a:r>
            <a:r>
              <a:rPr lang="cs-CZ" sz="3200" dirty="0"/>
              <a:t> </a:t>
            </a:r>
            <a:r>
              <a:rPr lang="cs-CZ" sz="3200" dirty="0" err="1"/>
              <a:t>anything</a:t>
            </a:r>
            <a:r>
              <a:rPr lang="cs-CZ" sz="3200" dirty="0"/>
              <a:t>?</a:t>
            </a:r>
          </a:p>
          <a:p>
            <a:r>
              <a:rPr lang="cs-CZ" sz="3200" dirty="0"/>
              <a:t>No, I </a:t>
            </a:r>
            <a:r>
              <a:rPr lang="cs-CZ" sz="3200" b="1" dirty="0" err="1"/>
              <a:t>didn´t</a:t>
            </a:r>
            <a:r>
              <a:rPr lang="cs-CZ" sz="3200" b="1" dirty="0"/>
              <a:t>.</a:t>
            </a:r>
          </a:p>
          <a:p>
            <a:r>
              <a:rPr lang="cs-CZ" sz="3200" dirty="0"/>
              <a:t>7. </a:t>
            </a:r>
            <a:r>
              <a:rPr lang="cs-CZ" sz="3200" b="1" dirty="0" err="1"/>
              <a:t>Did</a:t>
            </a:r>
            <a:r>
              <a:rPr lang="cs-CZ" sz="3200" b="1" dirty="0"/>
              <a:t> </a:t>
            </a:r>
            <a:r>
              <a:rPr lang="cs-CZ" sz="3200" b="1" dirty="0" err="1"/>
              <a:t>you</a:t>
            </a:r>
            <a:r>
              <a:rPr lang="cs-CZ" sz="3200" b="1" dirty="0"/>
              <a:t> </a:t>
            </a:r>
            <a:r>
              <a:rPr lang="cs-CZ" sz="3200" b="1" dirty="0" err="1"/>
              <a:t>like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food?</a:t>
            </a:r>
          </a:p>
          <a:p>
            <a:r>
              <a:rPr lang="cs-CZ" sz="3200" dirty="0" err="1"/>
              <a:t>Yes</a:t>
            </a:r>
            <a:r>
              <a:rPr lang="cs-CZ" sz="3200" dirty="0"/>
              <a:t>, I </a:t>
            </a:r>
            <a:r>
              <a:rPr lang="cs-CZ" sz="3200" b="1" dirty="0" err="1"/>
              <a:t>did</a:t>
            </a:r>
            <a:r>
              <a:rPr lang="cs-CZ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022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3DB6B-0741-4C33-928A-CA95C86E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523875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workbook</a:t>
            </a:r>
            <a:r>
              <a:rPr lang="cs-CZ" dirty="0"/>
              <a:t>; 33/1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0F8C47-09B9-4DC9-9DA1-9D449D3F7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87328"/>
            <a:ext cx="9486901" cy="47848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/>
              <a:t>2. </a:t>
            </a:r>
            <a:r>
              <a:rPr lang="cs-CZ" sz="3600" dirty="0" err="1"/>
              <a:t>Monday</a:t>
            </a:r>
            <a:endParaRPr lang="cs-CZ" sz="3600"/>
          </a:p>
          <a:p>
            <a:r>
              <a:rPr lang="cs-CZ" sz="3600" dirty="0"/>
              <a:t>3. </a:t>
            </a:r>
            <a:r>
              <a:rPr lang="cs-CZ" sz="3600" dirty="0" err="1"/>
              <a:t>neighbour</a:t>
            </a:r>
            <a:endParaRPr lang="cs-CZ" sz="3600"/>
          </a:p>
          <a:p>
            <a:r>
              <a:rPr lang="cs-CZ" sz="3600" dirty="0"/>
              <a:t>4. </a:t>
            </a:r>
            <a:r>
              <a:rPr lang="cs-CZ" sz="3600" dirty="0" err="1"/>
              <a:t>beach</a:t>
            </a:r>
            <a:endParaRPr lang="cs-CZ" sz="3600"/>
          </a:p>
          <a:p>
            <a:r>
              <a:rPr lang="cs-CZ" sz="3600" dirty="0"/>
              <a:t>5. </a:t>
            </a:r>
            <a:r>
              <a:rPr lang="cs-CZ" sz="3600" dirty="0" err="1"/>
              <a:t>tent</a:t>
            </a:r>
            <a:endParaRPr lang="cs-CZ" sz="3600"/>
          </a:p>
          <a:p>
            <a:r>
              <a:rPr lang="cs-CZ" sz="3600" dirty="0"/>
              <a:t>6. hot</a:t>
            </a:r>
          </a:p>
        </p:txBody>
      </p:sp>
    </p:spTree>
    <p:extLst>
      <p:ext uri="{BB962C8B-B14F-4D97-AF65-F5344CB8AC3E}">
        <p14:creationId xmlns:p14="http://schemas.microsoft.com/office/powerpoint/2010/main" val="133854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4E9F8-9AA6-4272-A243-9925A2223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666750"/>
          </a:xfrm>
        </p:spPr>
        <p:txBody>
          <a:bodyPr/>
          <a:lstStyle/>
          <a:p>
            <a:r>
              <a:rPr lang="cs-CZ" dirty="0" err="1"/>
              <a:t>Workbook</a:t>
            </a:r>
            <a:r>
              <a:rPr lang="cs-CZ" dirty="0"/>
              <a:t>; 30/3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62F48-2AD1-4648-9B11-46FB32EFE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501628"/>
            <a:ext cx="9486901" cy="46705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/>
              <a:t>2. </a:t>
            </a:r>
            <a:r>
              <a:rPr lang="cs-CZ" sz="2800" dirty="0" err="1"/>
              <a:t>Who</a:t>
            </a:r>
            <a:r>
              <a:rPr lang="cs-CZ" sz="2800" dirty="0"/>
              <a:t> </a:t>
            </a:r>
            <a:r>
              <a:rPr lang="cs-CZ" sz="2800" dirty="0" err="1"/>
              <a:t>did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go</a:t>
            </a:r>
          </a:p>
          <a:p>
            <a:r>
              <a:rPr lang="cs-CZ" sz="2800" dirty="0"/>
              <a:t>3. </a:t>
            </a:r>
            <a:r>
              <a:rPr lang="cs-CZ" sz="2800" dirty="0" err="1"/>
              <a:t>Where</a:t>
            </a:r>
            <a:r>
              <a:rPr lang="cs-CZ" sz="2800" dirty="0"/>
              <a:t> </a:t>
            </a:r>
            <a:r>
              <a:rPr lang="cs-CZ" sz="2800" dirty="0" err="1"/>
              <a:t>did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</a:t>
            </a:r>
            <a:r>
              <a:rPr lang="cs-CZ" sz="2800" dirty="0" err="1"/>
              <a:t>stay</a:t>
            </a:r>
            <a:r>
              <a:rPr lang="cs-CZ" sz="2800" dirty="0"/>
              <a:t>?</a:t>
            </a:r>
          </a:p>
          <a:p>
            <a:r>
              <a:rPr lang="cs-CZ" sz="2800" dirty="0"/>
              <a:t>4. </a:t>
            </a:r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did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</a:t>
            </a:r>
            <a:r>
              <a:rPr lang="cs-CZ" sz="2800" dirty="0" err="1"/>
              <a:t>see</a:t>
            </a:r>
            <a:r>
              <a:rPr lang="cs-CZ" sz="2800" dirty="0"/>
              <a:t>?</a:t>
            </a:r>
          </a:p>
          <a:p>
            <a:r>
              <a:rPr lang="cs-CZ" sz="2800" dirty="0"/>
              <a:t>5. </a:t>
            </a:r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did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</a:t>
            </a:r>
            <a:r>
              <a:rPr lang="cs-CZ" sz="2800" dirty="0" err="1"/>
              <a:t>buy</a:t>
            </a:r>
            <a:r>
              <a:rPr lang="cs-CZ" sz="2800" dirty="0"/>
              <a:t>?</a:t>
            </a:r>
          </a:p>
          <a:p>
            <a:r>
              <a:rPr lang="cs-CZ" sz="2800" dirty="0"/>
              <a:t>6. </a:t>
            </a:r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did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</a:t>
            </a:r>
            <a:r>
              <a:rPr lang="cs-CZ" sz="2800" dirty="0" err="1"/>
              <a:t>eat</a:t>
            </a:r>
            <a:r>
              <a:rPr lang="cs-CZ" sz="2800" dirty="0"/>
              <a:t>?</a:t>
            </a:r>
          </a:p>
          <a:p>
            <a:r>
              <a:rPr lang="cs-CZ" sz="2800" dirty="0"/>
              <a:t>7. </a:t>
            </a:r>
            <a:r>
              <a:rPr lang="cs-CZ" sz="2800" dirty="0" err="1"/>
              <a:t>Did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</a:t>
            </a:r>
            <a:r>
              <a:rPr lang="cs-CZ" sz="2800" dirty="0" err="1"/>
              <a:t>have</a:t>
            </a:r>
            <a:r>
              <a:rPr lang="cs-CZ" sz="2800" dirty="0"/>
              <a:t> a </a:t>
            </a:r>
            <a:r>
              <a:rPr lang="cs-CZ" sz="2800" dirty="0" err="1"/>
              <a:t>great</a:t>
            </a:r>
            <a:r>
              <a:rPr lang="cs-CZ" sz="2800" dirty="0"/>
              <a:t> </a:t>
            </a:r>
            <a:r>
              <a:rPr lang="cs-CZ" sz="2800" dirty="0" err="1"/>
              <a:t>time</a:t>
            </a:r>
            <a:r>
              <a:rPr lang="cs-CZ" sz="2800" dirty="0"/>
              <a:t>?</a:t>
            </a:r>
          </a:p>
          <a:p>
            <a:r>
              <a:rPr lang="cs-CZ" sz="2800" dirty="0"/>
              <a:t>8. </a:t>
            </a:r>
            <a:r>
              <a:rPr lang="cs-CZ" sz="2800" dirty="0" err="1"/>
              <a:t>When</a:t>
            </a:r>
            <a:r>
              <a:rPr lang="cs-CZ" sz="2800" dirty="0"/>
              <a:t> </a:t>
            </a:r>
            <a:r>
              <a:rPr lang="cs-CZ" sz="2800" dirty="0" err="1"/>
              <a:t>did</a:t>
            </a:r>
            <a:r>
              <a:rPr lang="cs-CZ" sz="2800" dirty="0"/>
              <a:t> </a:t>
            </a:r>
            <a:r>
              <a:rPr lang="cs-CZ" sz="2800" dirty="0" err="1"/>
              <a:t>you</a:t>
            </a:r>
            <a:r>
              <a:rPr lang="cs-CZ" sz="2800" dirty="0"/>
              <a:t> </a:t>
            </a:r>
            <a:r>
              <a:rPr lang="cs-CZ" sz="2800" dirty="0" err="1"/>
              <a:t>get</a:t>
            </a:r>
            <a:r>
              <a:rPr lang="cs-CZ" sz="2800" dirty="0"/>
              <a:t> </a:t>
            </a:r>
            <a:r>
              <a:rPr lang="cs-CZ" sz="2800" dirty="0" err="1"/>
              <a:t>home</a:t>
            </a:r>
            <a:r>
              <a:rPr lang="cs-CZ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746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lassicFrameVTI">
  <a:themeElements>
    <a:clrScheme name="AnalogousFromLightSeedLeftStep">
      <a:dk1>
        <a:srgbClr val="000000"/>
      </a:dk1>
      <a:lt1>
        <a:srgbClr val="FFFFFF"/>
      </a:lt1>
      <a:dk2>
        <a:srgbClr val="412430"/>
      </a:dk2>
      <a:lt2>
        <a:srgbClr val="E2E8E8"/>
      </a:lt2>
      <a:accent1>
        <a:srgbClr val="C69796"/>
      </a:accent1>
      <a:accent2>
        <a:srgbClr val="BA7F97"/>
      </a:accent2>
      <a:accent3>
        <a:srgbClr val="C493BC"/>
      </a:accent3>
      <a:accent4>
        <a:srgbClr val="AC7FBA"/>
      </a:accent4>
      <a:accent5>
        <a:srgbClr val="A796C6"/>
      </a:accent5>
      <a:accent6>
        <a:srgbClr val="7F83BA"/>
      </a:accent6>
      <a:hlink>
        <a:srgbClr val="568D8E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ClassicFrameVTI</vt:lpstr>
      <vt:lpstr>Project 2 </vt:lpstr>
      <vt:lpstr>Textbook; 38 – Past simple - questions</vt:lpstr>
      <vt:lpstr>Workbook; 30/2</vt:lpstr>
      <vt:lpstr>Textbook; 39/4a</vt:lpstr>
      <vt:lpstr>Prezentace aplikace PowerPoint</vt:lpstr>
      <vt:lpstr>workbook; 33/1</vt:lpstr>
      <vt:lpstr>Workbook; 30/3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157</cp:revision>
  <dcterms:created xsi:type="dcterms:W3CDTF">2021-01-13T15:43:31Z</dcterms:created>
  <dcterms:modified xsi:type="dcterms:W3CDTF">2021-01-18T10:16:22Z</dcterms:modified>
</cp:coreProperties>
</file>