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49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36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98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6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8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6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25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17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2B27-000B-4478-A98E-54DD3A71ABEC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8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   Jarní květiny</a:t>
            </a:r>
          </a:p>
        </p:txBody>
      </p:sp>
    </p:spTree>
    <p:extLst>
      <p:ext uri="{BB962C8B-B14F-4D97-AF65-F5344CB8AC3E}">
        <p14:creationId xmlns:p14="http://schemas.microsoft.com/office/powerpoint/2010/main" val="236982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Tulipán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C:\Users\Monika\AppData\Local\Microsoft\Windows\Temporary Internet Files\Content.IE5\I54OE35A\flowers-429041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799"/>
            <a:ext cx="6096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6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Prvosenka jarní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32912"/>
            <a:ext cx="6624735" cy="4968551"/>
          </a:xfrm>
        </p:spPr>
      </p:pic>
    </p:spTree>
    <p:extLst>
      <p:ext uri="{BB962C8B-B14F-4D97-AF65-F5344CB8AC3E}">
        <p14:creationId xmlns:p14="http://schemas.microsoft.com/office/powerpoint/2010/main" val="182998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b="1" dirty="0"/>
              <a:t>Poznej rostlinu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C:\Users\Monika\AppData\Local\Microsoft\Windows\Temporary Internet Files\Content.IE5\I54OE35A\meadow-43467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5" y="1714499"/>
            <a:ext cx="8200911" cy="46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C:\Users\Monika\AppData\Local\Microsoft\Windows\Temporary Internet Files\Content.IE5\1DYIJ57N\lily-of-the-valley-1276744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9388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C:\Users\Monika\AppData\Local\Microsoft\Windows\Temporary Internet Files\Content.IE5\I363BLLR\scented-violets-107714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C:\Users\Monika\AppData\Local\Microsoft\Windows\Temporary Internet Files\Content.IE5\25QCP9BC\snowdrop-flowers-96888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520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 descr="C:\Users\Monika\AppData\Local\Microsoft\Windows\Temporary Internet Files\Content.IE5\W2I73UCZ\yellow-92318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6696744" cy="44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C:\Users\Monika\AppData\Local\Microsoft\Windows\Temporary Internet Files\Content.IE5\GVVYYJ5E\snowdrop-1025050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7647"/>
            <a:ext cx="7344816" cy="48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C:\Users\Monika\AppData\Local\Microsoft\Windows\Temporary Internet Files\Content.IE5\I363BLLR\tussilago-farfara-85527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C:\Users\Monika\AppData\Local\Microsoft\Windows\Temporary Internet Files\Content.IE5\I54OE35A\flowers-429041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96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6600" b="1" dirty="0"/>
              <a:t>Sněženka podsněžník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C:\Users\Monika\AppData\Local\Microsoft\Windows\Temporary Internet Files\Content.IE5\GVVYYJ5E\snowdrop-1025050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0817"/>
            <a:ext cx="6912768" cy="46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98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834657" cy="512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40317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2" name="Picture 2" descr="C:\Users\Monika\AppData\Local\Microsoft\Windows\Temporary Internet Files\Content.IE5\Q010FD62\crocus-1269686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128792" cy="47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Použité obrázky:</a:t>
            </a:r>
          </a:p>
          <a:p>
            <a:pPr marL="0" indent="0">
              <a:buNone/>
            </a:pPr>
            <a:r>
              <a:rPr lang="cs-CZ" dirty="0"/>
              <a:t>https://pixabay.com/cs/</a:t>
            </a:r>
          </a:p>
        </p:txBody>
      </p:sp>
    </p:spTree>
    <p:extLst>
      <p:ext uri="{BB962C8B-B14F-4D97-AF65-F5344CB8AC3E}">
        <p14:creationId xmlns:p14="http://schemas.microsoft.com/office/powerpoint/2010/main" val="310201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Bledule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onika\AppData\Local\Microsoft\Windows\Temporary Internet Files\Content.IE5\25QCP9BC\snowdrop-flowers-96888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735"/>
            <a:ext cx="6840760" cy="45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Krokus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Monika\AppData\Local\Microsoft\Windows\Temporary Internet Files\Content.IE5\Q010FD62\crocus-1269686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799"/>
            <a:ext cx="6768752" cy="4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0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Fialka vonná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Monika\AppData\Local\Microsoft\Windows\Temporary Internet Files\Content.IE5\I363BLLR\scented-violets-107714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8409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1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Smetanka lékařská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C:\Users\Monika\AppData\Local\Microsoft\Windows\Temporary Internet Files\Content.IE5\I54OE35A\meadow-43467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208912" cy="4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7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Podběl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C:\Users\Monika\AppData\Local\Microsoft\Windows\Temporary Internet Files\Content.IE5\I363BLLR\tussilago-farfara-85527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647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7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Konvalinka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Monika\AppData\Local\Microsoft\Windows\Temporary Internet Files\Content.IE5\1DYIJ57N\lily-of-the-valley-1276744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6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Narcis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C:\Users\Monika\AppData\Local\Microsoft\Windows\Temporary Internet Files\Content.IE5\W2I73UCZ\yellow-92318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5742"/>
            <a:ext cx="6840760" cy="45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</Words>
  <Application>Microsoft Office PowerPoint</Application>
  <PresentationFormat>Předvádění na obrazovce (4:3)</PresentationFormat>
  <Paragraphs>23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systému Office</vt:lpstr>
      <vt:lpstr>Prezentace aplikace PowerPoint</vt:lpstr>
      <vt:lpstr>Sněženka podsněžník</vt:lpstr>
      <vt:lpstr>Bledule </vt:lpstr>
      <vt:lpstr>Krokus</vt:lpstr>
      <vt:lpstr>Fialka vonná</vt:lpstr>
      <vt:lpstr>Smetanka lékařská</vt:lpstr>
      <vt:lpstr>Podběl</vt:lpstr>
      <vt:lpstr>Konvalinka</vt:lpstr>
      <vt:lpstr>Narcis</vt:lpstr>
      <vt:lpstr>Tulipán</vt:lpstr>
      <vt:lpstr>Prvosenka jarní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Monika Doležalová</cp:lastModifiedBy>
  <cp:revision>6</cp:revision>
  <dcterms:created xsi:type="dcterms:W3CDTF">2016-04-07T13:35:32Z</dcterms:created>
  <dcterms:modified xsi:type="dcterms:W3CDTF">2024-04-21T10:28:33Z</dcterms:modified>
</cp:coreProperties>
</file>