
<file path=[Content_Types].xml><?xml version="1.0" encoding="utf-8"?>
<Types xmlns="http://schemas.openxmlformats.org/package/2006/content-types">
  <Default Extension="jpeg" ContentType="image/jpeg"/>
  <Default Extension="mp4" ContentType="vide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17D8A-8EDC-9B2D-7BE4-5237F437146F}" v="1675" dt="2020-12-02T16:04:43.908"/>
    <p1510:client id="{2651989D-2D5C-493B-A4EB-D312BB07F259}" v="1559" dt="2020-12-01T16:53:43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Nobilisová" userId="S::andrea.nobilisova@zsmutejovice.cz::d2ad749b-459c-43c6-8746-156a950297c9" providerId="AD" clId="Web-{2651989D-2D5C-493B-A4EB-D312BB07F259}"/>
    <pc:docChg chg="addSld modSld addMainMaster delMainMaster">
      <pc:chgData name="Andrea Nobilisová" userId="S::andrea.nobilisova@zsmutejovice.cz::d2ad749b-459c-43c6-8746-156a950297c9" providerId="AD" clId="Web-{2651989D-2D5C-493B-A4EB-D312BB07F259}" dt="2020-12-01T16:53:41.958" v="1549" actId="20577"/>
      <pc:docMkLst>
        <pc:docMk/>
      </pc:docMkLst>
      <pc:sldChg chg="addSp modSp mod setBg modClrScheme chgLayout">
        <pc:chgData name="Andrea Nobilisová" userId="S::andrea.nobilisova@zsmutejovice.cz::d2ad749b-459c-43c6-8746-156a950297c9" providerId="AD" clId="Web-{2651989D-2D5C-493B-A4EB-D312BB07F259}" dt="2020-12-01T16:31:44.531" v="48"/>
        <pc:sldMkLst>
          <pc:docMk/>
          <pc:sldMk cId="3799523001" sldId="256"/>
        </pc:sldMkLst>
        <pc:spChg chg="mod">
          <ac:chgData name="Andrea Nobilisová" userId="S::andrea.nobilisova@zsmutejovice.cz::d2ad749b-459c-43c6-8746-156a950297c9" providerId="AD" clId="Web-{2651989D-2D5C-493B-A4EB-D312BB07F259}" dt="2020-12-01T16:31:44.531" v="48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Andrea Nobilisová" userId="S::andrea.nobilisova@zsmutejovice.cz::d2ad749b-459c-43c6-8746-156a950297c9" providerId="AD" clId="Web-{2651989D-2D5C-493B-A4EB-D312BB07F259}" dt="2020-12-01T16:31:44.531" v="48"/>
          <ac:spMkLst>
            <pc:docMk/>
            <pc:sldMk cId="3799523001" sldId="256"/>
            <ac:spMk id="3" creationId="{00000000-0000-0000-0000-000000000000}"/>
          </ac:spMkLst>
        </pc:spChg>
        <pc:spChg chg="add">
          <ac:chgData name="Andrea Nobilisová" userId="S::andrea.nobilisova@zsmutejovice.cz::d2ad749b-459c-43c6-8746-156a950297c9" providerId="AD" clId="Web-{2651989D-2D5C-493B-A4EB-D312BB07F259}" dt="2020-12-01T16:31:44.531" v="48"/>
          <ac:spMkLst>
            <pc:docMk/>
            <pc:sldMk cId="3799523001" sldId="256"/>
            <ac:spMk id="9" creationId="{4063B759-00FC-46D1-9898-8E8625268FAF}"/>
          </ac:spMkLst>
        </pc:spChg>
        <pc:spChg chg="add">
          <ac:chgData name="Andrea Nobilisová" userId="S::andrea.nobilisova@zsmutejovice.cz::d2ad749b-459c-43c6-8746-156a950297c9" providerId="AD" clId="Web-{2651989D-2D5C-493B-A4EB-D312BB07F259}" dt="2020-12-01T16:31:44.531" v="48"/>
          <ac:spMkLst>
            <pc:docMk/>
            <pc:sldMk cId="3799523001" sldId="256"/>
            <ac:spMk id="11" creationId="{D5B012D8-7F27-4758-9AC6-C889B154BD73}"/>
          </ac:spMkLst>
        </pc:spChg>
        <pc:picChg chg="add">
          <ac:chgData name="Andrea Nobilisová" userId="S::andrea.nobilisova@zsmutejovice.cz::d2ad749b-459c-43c6-8746-156a950297c9" providerId="AD" clId="Web-{2651989D-2D5C-493B-A4EB-D312BB07F259}" dt="2020-12-01T16:31:44.531" v="48"/>
          <ac:picMkLst>
            <pc:docMk/>
            <pc:sldMk cId="3799523001" sldId="256"/>
            <ac:picMk id="4" creationId="{1C7ED567-4665-438F-B273-D61E1E54AF64}"/>
          </ac:picMkLst>
        </pc:picChg>
      </pc:sldChg>
      <pc:sldChg chg="modSp new addAnim modAnim">
        <pc:chgData name="Andrea Nobilisová" userId="S::andrea.nobilisova@zsmutejovice.cz::d2ad749b-459c-43c6-8746-156a950297c9" providerId="AD" clId="Web-{2651989D-2D5C-493B-A4EB-D312BB07F259}" dt="2020-12-01T16:35:57.663" v="244"/>
        <pc:sldMkLst>
          <pc:docMk/>
          <pc:sldMk cId="472362703" sldId="257"/>
        </pc:sldMkLst>
        <pc:spChg chg="mod">
          <ac:chgData name="Andrea Nobilisová" userId="S::andrea.nobilisova@zsmutejovice.cz::d2ad749b-459c-43c6-8746-156a950297c9" providerId="AD" clId="Web-{2651989D-2D5C-493B-A4EB-D312BB07F259}" dt="2020-12-01T16:33:26.299" v="76" actId="20577"/>
          <ac:spMkLst>
            <pc:docMk/>
            <pc:sldMk cId="472362703" sldId="257"/>
            <ac:spMk id="2" creationId="{A784A228-88CB-437B-BD27-B41436E61906}"/>
          </ac:spMkLst>
        </pc:spChg>
        <pc:spChg chg="mod">
          <ac:chgData name="Andrea Nobilisová" userId="S::andrea.nobilisova@zsmutejovice.cz::d2ad749b-459c-43c6-8746-156a950297c9" providerId="AD" clId="Web-{2651989D-2D5C-493B-A4EB-D312BB07F259}" dt="2020-12-01T16:34:51.786" v="167" actId="20577"/>
          <ac:spMkLst>
            <pc:docMk/>
            <pc:sldMk cId="472362703" sldId="257"/>
            <ac:spMk id="3" creationId="{324EF810-903B-4EF9-AA8D-6FF478846A48}"/>
          </ac:spMkLst>
        </pc:spChg>
        <pc:spChg chg="mod">
          <ac:chgData name="Andrea Nobilisová" userId="S::andrea.nobilisova@zsmutejovice.cz::d2ad749b-459c-43c6-8746-156a950297c9" providerId="AD" clId="Web-{2651989D-2D5C-493B-A4EB-D312BB07F259}" dt="2020-12-01T16:35:45.319" v="237" actId="20577"/>
          <ac:spMkLst>
            <pc:docMk/>
            <pc:sldMk cId="472362703" sldId="257"/>
            <ac:spMk id="4" creationId="{F47EDF1A-EA8B-486B-9C5C-64410F879607}"/>
          </ac:spMkLst>
        </pc:spChg>
      </pc:sldChg>
      <pc:sldChg chg="modSp new addAnim modAnim">
        <pc:chgData name="Andrea Nobilisová" userId="S::andrea.nobilisova@zsmutejovice.cz::d2ad749b-459c-43c6-8746-156a950297c9" providerId="AD" clId="Web-{2651989D-2D5C-493B-A4EB-D312BB07F259}" dt="2020-12-01T16:38:26.073" v="448"/>
        <pc:sldMkLst>
          <pc:docMk/>
          <pc:sldMk cId="333828889" sldId="258"/>
        </pc:sldMkLst>
        <pc:spChg chg="mod">
          <ac:chgData name="Andrea Nobilisová" userId="S::andrea.nobilisova@zsmutejovice.cz::d2ad749b-459c-43c6-8746-156a950297c9" providerId="AD" clId="Web-{2651989D-2D5C-493B-A4EB-D312BB07F259}" dt="2020-12-01T16:36:47.586" v="267" actId="20577"/>
          <ac:spMkLst>
            <pc:docMk/>
            <pc:sldMk cId="333828889" sldId="258"/>
            <ac:spMk id="2" creationId="{CD2AAE71-17A8-4B9E-89AB-FD9460768128}"/>
          </ac:spMkLst>
        </pc:spChg>
        <pc:spChg chg="mod">
          <ac:chgData name="Andrea Nobilisová" userId="S::andrea.nobilisova@zsmutejovice.cz::d2ad749b-459c-43c6-8746-156a950297c9" providerId="AD" clId="Web-{2651989D-2D5C-493B-A4EB-D312BB07F259}" dt="2020-12-01T16:38:23.370" v="444" actId="20577"/>
          <ac:spMkLst>
            <pc:docMk/>
            <pc:sldMk cId="333828889" sldId="258"/>
            <ac:spMk id="3" creationId="{6CA01E2D-2F30-4CB5-B90D-679C71DA7144}"/>
          </ac:spMkLst>
        </pc:spChg>
      </pc:sldChg>
      <pc:sldChg chg="addSp delSp modSp new mod modClrScheme addAnim modAnim chgLayout">
        <pc:chgData name="Andrea Nobilisová" userId="S::andrea.nobilisova@zsmutejovice.cz::d2ad749b-459c-43c6-8746-156a950297c9" providerId="AD" clId="Web-{2651989D-2D5C-493B-A4EB-D312BB07F259}" dt="2020-12-01T16:53:41.958" v="1549" actId="20577"/>
        <pc:sldMkLst>
          <pc:docMk/>
          <pc:sldMk cId="3210923596" sldId="259"/>
        </pc:sldMkLst>
        <pc:spChg chg="mod ord">
          <ac:chgData name="Andrea Nobilisová" userId="S::andrea.nobilisova@zsmutejovice.cz::d2ad749b-459c-43c6-8746-156a950297c9" providerId="AD" clId="Web-{2651989D-2D5C-493B-A4EB-D312BB07F259}" dt="2020-12-01T16:53:41.958" v="1549" actId="20577"/>
          <ac:spMkLst>
            <pc:docMk/>
            <pc:sldMk cId="3210923596" sldId="259"/>
            <ac:spMk id="2" creationId="{4A1E5BD7-3A4E-4E07-9541-E12CE9891B87}"/>
          </ac:spMkLst>
        </pc:spChg>
        <pc:spChg chg="mod ord">
          <ac:chgData name="Andrea Nobilisová" userId="S::andrea.nobilisova@zsmutejovice.cz::d2ad749b-459c-43c6-8746-156a950297c9" providerId="AD" clId="Web-{2651989D-2D5C-493B-A4EB-D312BB07F259}" dt="2020-12-01T16:51:30.720" v="1475" actId="20577"/>
          <ac:spMkLst>
            <pc:docMk/>
            <pc:sldMk cId="3210923596" sldId="259"/>
            <ac:spMk id="3" creationId="{53854087-C066-44A8-ACBB-5C7C09725A39}"/>
          </ac:spMkLst>
        </pc:spChg>
        <pc:spChg chg="add del mod ord">
          <ac:chgData name="Andrea Nobilisová" userId="S::andrea.nobilisova@zsmutejovice.cz::d2ad749b-459c-43c6-8746-156a950297c9" providerId="AD" clId="Web-{2651989D-2D5C-493B-A4EB-D312BB07F259}" dt="2020-12-01T16:41:05.015" v="650"/>
          <ac:spMkLst>
            <pc:docMk/>
            <pc:sldMk cId="3210923596" sldId="259"/>
            <ac:spMk id="4" creationId="{CC593CAE-3F34-4D63-8E7A-575A64A82FC9}"/>
          </ac:spMkLst>
        </pc:spChg>
        <pc:spChg chg="add del mod ord">
          <ac:chgData name="Andrea Nobilisová" userId="S::andrea.nobilisova@zsmutejovice.cz::d2ad749b-459c-43c6-8746-156a950297c9" providerId="AD" clId="Web-{2651989D-2D5C-493B-A4EB-D312BB07F259}" dt="2020-12-01T16:41:05.015" v="650"/>
          <ac:spMkLst>
            <pc:docMk/>
            <pc:sldMk cId="3210923596" sldId="259"/>
            <ac:spMk id="5" creationId="{CB6F62C9-8625-4134-806A-BF4427FC7204}"/>
          </ac:spMkLst>
        </pc:spChg>
        <pc:spChg chg="add del mod ord">
          <ac:chgData name="Andrea Nobilisová" userId="S::andrea.nobilisova@zsmutejovice.cz::d2ad749b-459c-43c6-8746-156a950297c9" providerId="AD" clId="Web-{2651989D-2D5C-493B-A4EB-D312BB07F259}" dt="2020-12-01T16:41:05.015" v="650"/>
          <ac:spMkLst>
            <pc:docMk/>
            <pc:sldMk cId="3210923596" sldId="259"/>
            <ac:spMk id="6" creationId="{367A3AF6-44E2-4692-BF69-066FA9969EE5}"/>
          </ac:spMkLst>
        </pc:spChg>
        <pc:spChg chg="add mod ord">
          <ac:chgData name="Andrea Nobilisová" userId="S::andrea.nobilisova@zsmutejovice.cz::d2ad749b-459c-43c6-8746-156a950297c9" providerId="AD" clId="Web-{2651989D-2D5C-493B-A4EB-D312BB07F259}" dt="2020-12-01T16:51:41.752" v="1482" actId="20577"/>
          <ac:spMkLst>
            <pc:docMk/>
            <pc:sldMk cId="3210923596" sldId="259"/>
            <ac:spMk id="7" creationId="{83F2988D-83F9-4AC9-9D73-990018C36F96}"/>
          </ac:spMkLst>
        </pc:spChg>
      </pc:sldChg>
      <pc:sldChg chg="modSp new">
        <pc:chgData name="Andrea Nobilisová" userId="S::andrea.nobilisova@zsmutejovice.cz::d2ad749b-459c-43c6-8746-156a950297c9" providerId="AD" clId="Web-{2651989D-2D5C-493B-A4EB-D312BB07F259}" dt="2020-12-01T16:50:34.172" v="1445" actId="20577"/>
        <pc:sldMkLst>
          <pc:docMk/>
          <pc:sldMk cId="426306782" sldId="260"/>
        </pc:sldMkLst>
        <pc:spChg chg="mod">
          <ac:chgData name="Andrea Nobilisová" userId="S::andrea.nobilisova@zsmutejovice.cz::d2ad749b-459c-43c6-8746-156a950297c9" providerId="AD" clId="Web-{2651989D-2D5C-493B-A4EB-D312BB07F259}" dt="2020-12-01T16:50:34.172" v="1445" actId="20577"/>
          <ac:spMkLst>
            <pc:docMk/>
            <pc:sldMk cId="426306782" sldId="260"/>
            <ac:spMk id="2" creationId="{A9634B85-ADD3-4096-87D4-B833810F8DE3}"/>
          </ac:spMkLst>
        </pc:spChg>
        <pc:spChg chg="mod">
          <ac:chgData name="Andrea Nobilisová" userId="S::andrea.nobilisova@zsmutejovice.cz::d2ad749b-459c-43c6-8746-156a950297c9" providerId="AD" clId="Web-{2651989D-2D5C-493B-A4EB-D312BB07F259}" dt="2020-12-01T16:50:23.796" v="1440" actId="20577"/>
          <ac:spMkLst>
            <pc:docMk/>
            <pc:sldMk cId="426306782" sldId="260"/>
            <ac:spMk id="3" creationId="{ADFEDEED-F16D-4D5A-B056-695B9F3CC0E9}"/>
          </ac:spMkLst>
        </pc:spChg>
      </pc:sldChg>
      <pc:sldChg chg="modSp new">
        <pc:chgData name="Andrea Nobilisová" userId="S::andrea.nobilisova@zsmutejovice.cz::d2ad749b-459c-43c6-8746-156a950297c9" providerId="AD" clId="Web-{2651989D-2D5C-493B-A4EB-D312BB07F259}" dt="2020-12-01T16:52:47.644" v="1501" actId="20577"/>
        <pc:sldMkLst>
          <pc:docMk/>
          <pc:sldMk cId="3562292737" sldId="261"/>
        </pc:sldMkLst>
        <pc:spChg chg="mod">
          <ac:chgData name="Andrea Nobilisová" userId="S::andrea.nobilisova@zsmutejovice.cz::d2ad749b-459c-43c6-8746-156a950297c9" providerId="AD" clId="Web-{2651989D-2D5C-493B-A4EB-D312BB07F259}" dt="2020-12-01T16:52:47.644" v="1501" actId="20577"/>
          <ac:spMkLst>
            <pc:docMk/>
            <pc:sldMk cId="3562292737" sldId="261"/>
            <ac:spMk id="2" creationId="{19EF7919-EC11-4EC1-B06F-7559711547D4}"/>
          </ac:spMkLst>
        </pc:spChg>
      </pc:sldChg>
      <pc:sldMasterChg chg="del delSldLayout">
        <pc:chgData name="Andrea Nobilisová" userId="S::andrea.nobilisova@zsmutejovice.cz::d2ad749b-459c-43c6-8746-156a950297c9" providerId="AD" clId="Web-{2651989D-2D5C-493B-A4EB-D312BB07F259}" dt="2020-12-01T16:31:44.531" v="48"/>
        <pc:sldMasterMkLst>
          <pc:docMk/>
          <pc:sldMasterMk cId="464252367" sldId="2147483648"/>
        </pc:sldMasterMkLst>
        <pc:sldLayoutChg chg="del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replId addSldLayout">
        <pc:chgData name="Andrea Nobilisová" userId="S::andrea.nobilisova@zsmutejovice.cz::d2ad749b-459c-43c6-8746-156a950297c9" providerId="AD" clId="Web-{2651989D-2D5C-493B-A4EB-D312BB07F259}" dt="2020-12-01T16:31:44.531" v="48"/>
        <pc:sldMasterMkLst>
          <pc:docMk/>
          <pc:sldMasterMk cId="1590472384" sldId="2147483660"/>
        </pc:sldMasterMkLst>
        <pc:sldLayoutChg chg="add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1590472384" sldId="2147483660"/>
            <pc:sldLayoutMk cId="472223379" sldId="2147483661"/>
          </pc:sldLayoutMkLst>
        </pc:sldLayoutChg>
        <pc:sldLayoutChg chg="add replId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1590472384" sldId="2147483660"/>
            <pc:sldLayoutMk cId="1428170940" sldId="2147483662"/>
          </pc:sldLayoutMkLst>
        </pc:sldLayoutChg>
        <pc:sldLayoutChg chg="add replId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1590472384" sldId="2147483660"/>
            <pc:sldLayoutMk cId="3116251819" sldId="2147483663"/>
          </pc:sldLayoutMkLst>
        </pc:sldLayoutChg>
        <pc:sldLayoutChg chg="add replId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1590472384" sldId="2147483660"/>
            <pc:sldLayoutMk cId="1265687542" sldId="2147483664"/>
          </pc:sldLayoutMkLst>
        </pc:sldLayoutChg>
        <pc:sldLayoutChg chg="add replId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1590472384" sldId="2147483660"/>
            <pc:sldLayoutMk cId="4078075932" sldId="2147483665"/>
          </pc:sldLayoutMkLst>
        </pc:sldLayoutChg>
        <pc:sldLayoutChg chg="add replId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1590472384" sldId="2147483660"/>
            <pc:sldLayoutMk cId="3643307831" sldId="2147483666"/>
          </pc:sldLayoutMkLst>
        </pc:sldLayoutChg>
        <pc:sldLayoutChg chg="add replId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1590472384" sldId="2147483660"/>
            <pc:sldLayoutMk cId="2880244543" sldId="2147483667"/>
          </pc:sldLayoutMkLst>
        </pc:sldLayoutChg>
        <pc:sldLayoutChg chg="add replId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1590472384" sldId="2147483660"/>
            <pc:sldLayoutMk cId="4079826076" sldId="2147483668"/>
          </pc:sldLayoutMkLst>
        </pc:sldLayoutChg>
        <pc:sldLayoutChg chg="add replId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1590472384" sldId="2147483660"/>
            <pc:sldLayoutMk cId="1529700895" sldId="2147483669"/>
          </pc:sldLayoutMkLst>
        </pc:sldLayoutChg>
        <pc:sldLayoutChg chg="add replId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1590472384" sldId="2147483660"/>
            <pc:sldLayoutMk cId="671029084" sldId="2147483670"/>
          </pc:sldLayoutMkLst>
        </pc:sldLayoutChg>
        <pc:sldLayoutChg chg="add replId">
          <pc:chgData name="Andrea Nobilisová" userId="S::andrea.nobilisova@zsmutejovice.cz::d2ad749b-459c-43c6-8746-156a950297c9" providerId="AD" clId="Web-{2651989D-2D5C-493B-A4EB-D312BB07F259}" dt="2020-12-01T16:31:44.531" v="48"/>
          <pc:sldLayoutMkLst>
            <pc:docMk/>
            <pc:sldMasterMk cId="1590472384" sldId="2147483660"/>
            <pc:sldLayoutMk cId="2825542503" sldId="2147483671"/>
          </pc:sldLayoutMkLst>
        </pc:sldLayoutChg>
      </pc:sldMasterChg>
    </pc:docChg>
  </pc:docChgLst>
  <pc:docChgLst>
    <pc:chgData name="Andrea Nobilisová" userId="S::andrea.nobilisova@zsmutejovice.cz::d2ad749b-459c-43c6-8746-156a950297c9" providerId="AD" clId="Web-{14517D8A-8EDC-9B2D-7BE4-5237F437146F}"/>
    <pc:docChg chg="addSld modSld">
      <pc:chgData name="Andrea Nobilisová" userId="S::andrea.nobilisova@zsmutejovice.cz::d2ad749b-459c-43c6-8746-156a950297c9" providerId="AD" clId="Web-{14517D8A-8EDC-9B2D-7BE4-5237F437146F}" dt="2020-12-02T16:05:44.424" v="1681"/>
      <pc:docMkLst>
        <pc:docMk/>
      </pc:docMkLst>
      <pc:sldChg chg="addSp delSp modSp">
        <pc:chgData name="Andrea Nobilisová" userId="S::andrea.nobilisova@zsmutejovice.cz::d2ad749b-459c-43c6-8746-156a950297c9" providerId="AD" clId="Web-{14517D8A-8EDC-9B2D-7BE4-5237F437146F}" dt="2020-12-02T16:05:44.424" v="1681"/>
        <pc:sldMkLst>
          <pc:docMk/>
          <pc:sldMk cId="3799523001" sldId="256"/>
        </pc:sldMkLst>
        <pc:spChg chg="mod">
          <ac:chgData name="Andrea Nobilisová" userId="S::andrea.nobilisova@zsmutejovice.cz::d2ad749b-459c-43c6-8746-156a950297c9" providerId="AD" clId="Web-{14517D8A-8EDC-9B2D-7BE4-5237F437146F}" dt="2020-12-02T16:05:44.424" v="1681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Andrea Nobilisová" userId="S::andrea.nobilisova@zsmutejovice.cz::d2ad749b-459c-43c6-8746-156a950297c9" providerId="AD" clId="Web-{14517D8A-8EDC-9B2D-7BE4-5237F437146F}" dt="2020-12-02T16:05:44.424" v="1681"/>
          <ac:spMkLst>
            <pc:docMk/>
            <pc:sldMk cId="3799523001" sldId="256"/>
            <ac:spMk id="3" creationId="{00000000-0000-0000-0000-000000000000}"/>
          </ac:spMkLst>
        </pc:spChg>
        <pc:spChg chg="del">
          <ac:chgData name="Andrea Nobilisová" userId="S::andrea.nobilisova@zsmutejovice.cz::d2ad749b-459c-43c6-8746-156a950297c9" providerId="AD" clId="Web-{14517D8A-8EDC-9B2D-7BE4-5237F437146F}" dt="2020-12-02T16:05:44.424" v="1681"/>
          <ac:spMkLst>
            <pc:docMk/>
            <pc:sldMk cId="3799523001" sldId="256"/>
            <ac:spMk id="9" creationId="{4063B759-00FC-46D1-9898-8E8625268FAF}"/>
          </ac:spMkLst>
        </pc:spChg>
        <pc:spChg chg="del">
          <ac:chgData name="Andrea Nobilisová" userId="S::andrea.nobilisova@zsmutejovice.cz::d2ad749b-459c-43c6-8746-156a950297c9" providerId="AD" clId="Web-{14517D8A-8EDC-9B2D-7BE4-5237F437146F}" dt="2020-12-02T16:05:44.424" v="1681"/>
          <ac:spMkLst>
            <pc:docMk/>
            <pc:sldMk cId="3799523001" sldId="256"/>
            <ac:spMk id="11" creationId="{D5B012D8-7F27-4758-9AC6-C889B154BD73}"/>
          </ac:spMkLst>
        </pc:spChg>
        <pc:spChg chg="add">
          <ac:chgData name="Andrea Nobilisová" userId="S::andrea.nobilisova@zsmutejovice.cz::d2ad749b-459c-43c6-8746-156a950297c9" providerId="AD" clId="Web-{14517D8A-8EDC-9B2D-7BE4-5237F437146F}" dt="2020-12-02T16:05:44.424" v="1681"/>
          <ac:spMkLst>
            <pc:docMk/>
            <pc:sldMk cId="3799523001" sldId="256"/>
            <ac:spMk id="16" creationId="{76906711-0AFB-47DD-A4B6-4E94B38B8C91}"/>
          </ac:spMkLst>
        </pc:spChg>
        <pc:spChg chg="add">
          <ac:chgData name="Andrea Nobilisová" userId="S::andrea.nobilisova@zsmutejovice.cz::d2ad749b-459c-43c6-8746-156a950297c9" providerId="AD" clId="Web-{14517D8A-8EDC-9B2D-7BE4-5237F437146F}" dt="2020-12-02T16:05:44.424" v="1681"/>
          <ac:spMkLst>
            <pc:docMk/>
            <pc:sldMk cId="3799523001" sldId="256"/>
            <ac:spMk id="18" creationId="{AA91F649-894C-41F6-A21D-3D1AC558E934}"/>
          </ac:spMkLst>
        </pc:spChg>
        <pc:spChg chg="add">
          <ac:chgData name="Andrea Nobilisová" userId="S::andrea.nobilisova@zsmutejovice.cz::d2ad749b-459c-43c6-8746-156a950297c9" providerId="AD" clId="Web-{14517D8A-8EDC-9B2D-7BE4-5237F437146F}" dt="2020-12-02T16:05:44.424" v="1681"/>
          <ac:spMkLst>
            <pc:docMk/>
            <pc:sldMk cId="3799523001" sldId="256"/>
            <ac:spMk id="20" creationId="{56037404-66BD-46B5-9323-1B531319671A}"/>
          </ac:spMkLst>
        </pc:spChg>
        <pc:picChg chg="mod ord">
          <ac:chgData name="Andrea Nobilisová" userId="S::andrea.nobilisova@zsmutejovice.cz::d2ad749b-459c-43c6-8746-156a950297c9" providerId="AD" clId="Web-{14517D8A-8EDC-9B2D-7BE4-5237F437146F}" dt="2020-12-02T16:05:44.424" v="1681"/>
          <ac:picMkLst>
            <pc:docMk/>
            <pc:sldMk cId="3799523001" sldId="256"/>
            <ac:picMk id="4" creationId="{1C7ED567-4665-438F-B273-D61E1E54AF64}"/>
          </ac:picMkLst>
        </pc:picChg>
      </pc:sldChg>
      <pc:sldChg chg="addAnim modAnim">
        <pc:chgData name="Andrea Nobilisová" userId="S::andrea.nobilisova@zsmutejovice.cz::d2ad749b-459c-43c6-8746-156a950297c9" providerId="AD" clId="Web-{14517D8A-8EDC-9B2D-7BE4-5237F437146F}" dt="2020-12-02T15:39:13.167" v="347"/>
        <pc:sldMkLst>
          <pc:docMk/>
          <pc:sldMk cId="426306782" sldId="260"/>
        </pc:sldMkLst>
      </pc:sldChg>
      <pc:sldChg chg="modSp addAnim modAnim">
        <pc:chgData name="Andrea Nobilisová" userId="S::andrea.nobilisova@zsmutejovice.cz::d2ad749b-459c-43c6-8746-156a950297c9" providerId="AD" clId="Web-{14517D8A-8EDC-9B2D-7BE4-5237F437146F}" dt="2020-12-02T15:39:03.057" v="344"/>
        <pc:sldMkLst>
          <pc:docMk/>
          <pc:sldMk cId="3562292737" sldId="261"/>
        </pc:sldMkLst>
        <pc:spChg chg="mod">
          <ac:chgData name="Andrea Nobilisová" userId="S::andrea.nobilisova@zsmutejovice.cz::d2ad749b-459c-43c6-8746-156a950297c9" providerId="AD" clId="Web-{14517D8A-8EDC-9B2D-7BE4-5237F437146F}" dt="2020-12-02T15:32:07.379" v="176" actId="20577"/>
          <ac:spMkLst>
            <pc:docMk/>
            <pc:sldMk cId="3562292737" sldId="261"/>
            <ac:spMk id="2" creationId="{19EF7919-EC11-4EC1-B06F-7559711547D4}"/>
          </ac:spMkLst>
        </pc:spChg>
        <pc:spChg chg="mod">
          <ac:chgData name="Andrea Nobilisová" userId="S::andrea.nobilisova@zsmutejovice.cz::d2ad749b-459c-43c6-8746-156a950297c9" providerId="AD" clId="Web-{14517D8A-8EDC-9B2D-7BE4-5237F437146F}" dt="2020-12-02T15:31:56.582" v="171" actId="20577"/>
          <ac:spMkLst>
            <pc:docMk/>
            <pc:sldMk cId="3562292737" sldId="261"/>
            <ac:spMk id="3" creationId="{30C8D0FF-766C-4341-9C59-386B40C21598}"/>
          </ac:spMkLst>
        </pc:spChg>
      </pc:sldChg>
      <pc:sldChg chg="modSp new addAnim modAnim">
        <pc:chgData name="Andrea Nobilisová" userId="S::andrea.nobilisova@zsmutejovice.cz::d2ad749b-459c-43c6-8746-156a950297c9" providerId="AD" clId="Web-{14517D8A-8EDC-9B2D-7BE4-5237F437146F}" dt="2020-12-02T15:39:29.776" v="353"/>
        <pc:sldMkLst>
          <pc:docMk/>
          <pc:sldMk cId="3000615915" sldId="262"/>
        </pc:sldMkLst>
        <pc:spChg chg="mod">
          <ac:chgData name="Andrea Nobilisová" userId="S::andrea.nobilisova@zsmutejovice.cz::d2ad749b-459c-43c6-8746-156a950297c9" providerId="AD" clId="Web-{14517D8A-8EDC-9B2D-7BE4-5237F437146F}" dt="2020-12-02T15:33:26.396" v="197" actId="20577"/>
          <ac:spMkLst>
            <pc:docMk/>
            <pc:sldMk cId="3000615915" sldId="262"/>
            <ac:spMk id="2" creationId="{357F606C-3676-4B16-B3D1-82A0FEF059BD}"/>
          </ac:spMkLst>
        </pc:spChg>
        <pc:spChg chg="mod">
          <ac:chgData name="Andrea Nobilisová" userId="S::andrea.nobilisova@zsmutejovice.cz::d2ad749b-459c-43c6-8746-156a950297c9" providerId="AD" clId="Web-{14517D8A-8EDC-9B2D-7BE4-5237F437146F}" dt="2020-12-02T15:34:45.131" v="270" actId="20577"/>
          <ac:spMkLst>
            <pc:docMk/>
            <pc:sldMk cId="3000615915" sldId="262"/>
            <ac:spMk id="3" creationId="{8FECE890-A7A4-465B-A649-D799F4679133}"/>
          </ac:spMkLst>
        </pc:spChg>
        <pc:spChg chg="mod">
          <ac:chgData name="Andrea Nobilisová" userId="S::andrea.nobilisova@zsmutejovice.cz::d2ad749b-459c-43c6-8746-156a950297c9" providerId="AD" clId="Web-{14517D8A-8EDC-9B2D-7BE4-5237F437146F}" dt="2020-12-02T15:38:02.447" v="340" actId="20577"/>
          <ac:spMkLst>
            <pc:docMk/>
            <pc:sldMk cId="3000615915" sldId="262"/>
            <ac:spMk id="4" creationId="{275B14E5-9CD2-4562-95EA-77AF3B8C0730}"/>
          </ac:spMkLst>
        </pc:spChg>
      </pc:sldChg>
      <pc:sldChg chg="modSp new addAnim modAnim">
        <pc:chgData name="Andrea Nobilisová" userId="S::andrea.nobilisova@zsmutejovice.cz::d2ad749b-459c-43c6-8746-156a950297c9" providerId="AD" clId="Web-{14517D8A-8EDC-9B2D-7BE4-5237F437146F}" dt="2020-12-02T15:43:03.889" v="801"/>
        <pc:sldMkLst>
          <pc:docMk/>
          <pc:sldMk cId="932309637" sldId="263"/>
        </pc:sldMkLst>
        <pc:spChg chg="mod">
          <ac:chgData name="Andrea Nobilisová" userId="S::andrea.nobilisova@zsmutejovice.cz::d2ad749b-459c-43c6-8746-156a950297c9" providerId="AD" clId="Web-{14517D8A-8EDC-9B2D-7BE4-5237F437146F}" dt="2020-12-02T15:40:13.777" v="378" actId="20577"/>
          <ac:spMkLst>
            <pc:docMk/>
            <pc:sldMk cId="932309637" sldId="263"/>
            <ac:spMk id="2" creationId="{BC8BC516-0EC5-4E2F-88BB-58FCE2FD7CE7}"/>
          </ac:spMkLst>
        </pc:spChg>
        <pc:spChg chg="mod">
          <ac:chgData name="Andrea Nobilisová" userId="S::andrea.nobilisova@zsmutejovice.cz::d2ad749b-459c-43c6-8746-156a950297c9" providerId="AD" clId="Web-{14517D8A-8EDC-9B2D-7BE4-5237F437146F}" dt="2020-12-02T15:43:02.014" v="797" actId="20577"/>
          <ac:spMkLst>
            <pc:docMk/>
            <pc:sldMk cId="932309637" sldId="263"/>
            <ac:spMk id="3" creationId="{7F304011-2D15-49F7-A198-648103885CB7}"/>
          </ac:spMkLst>
        </pc:spChg>
      </pc:sldChg>
      <pc:sldChg chg="modSp new addAnim modAnim">
        <pc:chgData name="Andrea Nobilisová" userId="S::andrea.nobilisova@zsmutejovice.cz::d2ad749b-459c-43c6-8746-156a950297c9" providerId="AD" clId="Web-{14517D8A-8EDC-9B2D-7BE4-5237F437146F}" dt="2020-12-02T15:44:33.234" v="979"/>
        <pc:sldMkLst>
          <pc:docMk/>
          <pc:sldMk cId="2095285229" sldId="264"/>
        </pc:sldMkLst>
        <pc:spChg chg="mod">
          <ac:chgData name="Andrea Nobilisová" userId="S::andrea.nobilisova@zsmutejovice.cz::d2ad749b-459c-43c6-8746-156a950297c9" providerId="AD" clId="Web-{14517D8A-8EDC-9B2D-7BE4-5237F437146F}" dt="2020-12-02T15:44:30.859" v="975" actId="20577"/>
          <ac:spMkLst>
            <pc:docMk/>
            <pc:sldMk cId="2095285229" sldId="264"/>
            <ac:spMk id="3" creationId="{1586433E-C18C-403C-8543-66DA42D7AEF0}"/>
          </ac:spMkLst>
        </pc:spChg>
      </pc:sldChg>
      <pc:sldChg chg="addSp delSp modSp new mod setBg modClrScheme addAnim modAnim chgLayout">
        <pc:chgData name="Andrea Nobilisová" userId="S::andrea.nobilisova@zsmutejovice.cz::d2ad749b-459c-43c6-8746-156a950297c9" providerId="AD" clId="Web-{14517D8A-8EDC-9B2D-7BE4-5237F437146F}" dt="2020-12-02T15:51:14.318" v="1172"/>
        <pc:sldMkLst>
          <pc:docMk/>
          <pc:sldMk cId="448366637" sldId="265"/>
        </pc:sldMkLst>
        <pc:spChg chg="mod ord">
          <ac:chgData name="Andrea Nobilisová" userId="S::andrea.nobilisova@zsmutejovice.cz::d2ad749b-459c-43c6-8746-156a950297c9" providerId="AD" clId="Web-{14517D8A-8EDC-9B2D-7BE4-5237F437146F}" dt="2020-12-02T15:51:04.740" v="1169"/>
          <ac:spMkLst>
            <pc:docMk/>
            <pc:sldMk cId="448366637" sldId="265"/>
            <ac:spMk id="2" creationId="{99356C79-D1AE-4658-94D1-A0882C93FFA0}"/>
          </ac:spMkLst>
        </pc:spChg>
        <pc:spChg chg="add del mod ord">
          <ac:chgData name="Andrea Nobilisová" userId="S::andrea.nobilisova@zsmutejovice.cz::d2ad749b-459c-43c6-8746-156a950297c9" providerId="AD" clId="Web-{14517D8A-8EDC-9B2D-7BE4-5237F437146F}" dt="2020-12-02T15:51:04.740" v="1169"/>
          <ac:spMkLst>
            <pc:docMk/>
            <pc:sldMk cId="448366637" sldId="265"/>
            <ac:spMk id="3" creationId="{B894A6A9-90E2-469A-8E0F-E0C7C5CA7150}"/>
          </ac:spMkLst>
        </pc:spChg>
        <pc:spChg chg="del">
          <ac:chgData name="Andrea Nobilisová" userId="S::andrea.nobilisova@zsmutejovice.cz::d2ad749b-459c-43c6-8746-156a950297c9" providerId="AD" clId="Web-{14517D8A-8EDC-9B2D-7BE4-5237F437146F}" dt="2020-12-02T15:47:20.533" v="1037"/>
          <ac:spMkLst>
            <pc:docMk/>
            <pc:sldMk cId="448366637" sldId="265"/>
            <ac:spMk id="4" creationId="{6FFC5202-7298-408D-B86B-CCA7E143EE7C}"/>
          </ac:spMkLst>
        </pc:spChg>
        <pc:spChg chg="add del">
          <ac:chgData name="Andrea Nobilisová" userId="S::andrea.nobilisova@zsmutejovice.cz::d2ad749b-459c-43c6-8746-156a950297c9" providerId="AD" clId="Web-{14517D8A-8EDC-9B2D-7BE4-5237F437146F}" dt="2020-12-02T15:50:20.942" v="1160"/>
          <ac:spMkLst>
            <pc:docMk/>
            <pc:sldMk cId="448366637" sldId="265"/>
            <ac:spMk id="6" creationId="{2E442304-DDBD-4F7B-8017-36BCC863FB40}"/>
          </ac:spMkLst>
        </pc:spChg>
        <pc:spChg chg="add del">
          <ac:chgData name="Andrea Nobilisová" userId="S::andrea.nobilisova@zsmutejovice.cz::d2ad749b-459c-43c6-8746-156a950297c9" providerId="AD" clId="Web-{14517D8A-8EDC-9B2D-7BE4-5237F437146F}" dt="2020-12-02T15:50:20.942" v="1160"/>
          <ac:spMkLst>
            <pc:docMk/>
            <pc:sldMk cId="448366637" sldId="265"/>
            <ac:spMk id="7" creationId="{535742DD-1B16-4E9D-B715-0D74B4574A68}"/>
          </ac:spMkLst>
        </pc:spChg>
        <pc:spChg chg="add del">
          <ac:chgData name="Andrea Nobilisová" userId="S::andrea.nobilisova@zsmutejovice.cz::d2ad749b-459c-43c6-8746-156a950297c9" providerId="AD" clId="Web-{14517D8A-8EDC-9B2D-7BE4-5237F437146F}" dt="2020-12-02T15:50:07.926" v="1158"/>
          <ac:spMkLst>
            <pc:docMk/>
            <pc:sldMk cId="448366637" sldId="265"/>
            <ac:spMk id="9" creationId="{247B6BBF-09F2-4A29-AE4E-3771E2924817}"/>
          </ac:spMkLst>
        </pc:spChg>
        <pc:spChg chg="add del">
          <ac:chgData name="Andrea Nobilisová" userId="S::andrea.nobilisova@zsmutejovice.cz::d2ad749b-459c-43c6-8746-156a950297c9" providerId="AD" clId="Web-{14517D8A-8EDC-9B2D-7BE4-5237F437146F}" dt="2020-12-02T15:50:31.458" v="1162"/>
          <ac:spMkLst>
            <pc:docMk/>
            <pc:sldMk cId="448366637" sldId="265"/>
            <ac:spMk id="10" creationId="{2E442304-DDBD-4F7B-8017-36BCC863FB40}"/>
          </ac:spMkLst>
        </pc:spChg>
        <pc:spChg chg="add del">
          <ac:chgData name="Andrea Nobilisová" userId="S::andrea.nobilisova@zsmutejovice.cz::d2ad749b-459c-43c6-8746-156a950297c9" providerId="AD" clId="Web-{14517D8A-8EDC-9B2D-7BE4-5237F437146F}" dt="2020-12-02T15:50:07.926" v="1158"/>
          <ac:spMkLst>
            <pc:docMk/>
            <pc:sldMk cId="448366637" sldId="265"/>
            <ac:spMk id="11" creationId="{535742DD-1B16-4E9D-B715-0D74B4574A68}"/>
          </ac:spMkLst>
        </pc:spChg>
        <pc:spChg chg="add del">
          <ac:chgData name="Andrea Nobilisová" userId="S::andrea.nobilisova@zsmutejovice.cz::d2ad749b-459c-43c6-8746-156a950297c9" providerId="AD" clId="Web-{14517D8A-8EDC-9B2D-7BE4-5237F437146F}" dt="2020-12-02T15:50:31.458" v="1162"/>
          <ac:spMkLst>
            <pc:docMk/>
            <pc:sldMk cId="448366637" sldId="265"/>
            <ac:spMk id="12" creationId="{535742DD-1B16-4E9D-B715-0D74B4574A68}"/>
          </ac:spMkLst>
        </pc:spChg>
        <pc:spChg chg="add del">
          <ac:chgData name="Andrea Nobilisová" userId="S::andrea.nobilisova@zsmutejovice.cz::d2ad749b-459c-43c6-8746-156a950297c9" providerId="AD" clId="Web-{14517D8A-8EDC-9B2D-7BE4-5237F437146F}" dt="2020-12-02T15:50:37.145" v="1164"/>
          <ac:spMkLst>
            <pc:docMk/>
            <pc:sldMk cId="448366637" sldId="265"/>
            <ac:spMk id="15" creationId="{743AA782-23D1-4521-8CAD-47662984AA08}"/>
          </ac:spMkLst>
        </pc:spChg>
        <pc:spChg chg="add del">
          <ac:chgData name="Andrea Nobilisová" userId="S::andrea.nobilisova@zsmutejovice.cz::d2ad749b-459c-43c6-8746-156a950297c9" providerId="AD" clId="Web-{14517D8A-8EDC-9B2D-7BE4-5237F437146F}" dt="2020-12-02T15:50:37.145" v="1164"/>
          <ac:spMkLst>
            <pc:docMk/>
            <pc:sldMk cId="448366637" sldId="265"/>
            <ac:spMk id="16" creationId="{3CE8AF5E-D374-4CF1-90CC-35CF73B81C3E}"/>
          </ac:spMkLst>
        </pc:spChg>
        <pc:spChg chg="add del">
          <ac:chgData name="Andrea Nobilisová" userId="S::andrea.nobilisova@zsmutejovice.cz::d2ad749b-459c-43c6-8746-156a950297c9" providerId="AD" clId="Web-{14517D8A-8EDC-9B2D-7BE4-5237F437146F}" dt="2020-12-02T15:51:00.224" v="1166"/>
          <ac:spMkLst>
            <pc:docMk/>
            <pc:sldMk cId="448366637" sldId="265"/>
            <ac:spMk id="18" creationId="{743AA782-23D1-4521-8CAD-47662984AA08}"/>
          </ac:spMkLst>
        </pc:spChg>
        <pc:spChg chg="add del">
          <ac:chgData name="Andrea Nobilisová" userId="S::andrea.nobilisova@zsmutejovice.cz::d2ad749b-459c-43c6-8746-156a950297c9" providerId="AD" clId="Web-{14517D8A-8EDC-9B2D-7BE4-5237F437146F}" dt="2020-12-02T15:51:00.224" v="1166"/>
          <ac:spMkLst>
            <pc:docMk/>
            <pc:sldMk cId="448366637" sldId="265"/>
            <ac:spMk id="19" creationId="{3CE8AF5E-D374-4CF1-90CC-35CF73B81C3E}"/>
          </ac:spMkLst>
        </pc:spChg>
        <pc:spChg chg="add del">
          <ac:chgData name="Andrea Nobilisová" userId="S::andrea.nobilisova@zsmutejovice.cz::d2ad749b-459c-43c6-8746-156a950297c9" providerId="AD" clId="Web-{14517D8A-8EDC-9B2D-7BE4-5237F437146F}" dt="2020-12-02T15:51:04.724" v="1168"/>
          <ac:spMkLst>
            <pc:docMk/>
            <pc:sldMk cId="448366637" sldId="265"/>
            <ac:spMk id="22" creationId="{777A147A-9ED8-46B4-8660-1B3C2AA880B5}"/>
          </ac:spMkLst>
        </pc:spChg>
        <pc:spChg chg="add del">
          <ac:chgData name="Andrea Nobilisová" userId="S::andrea.nobilisova@zsmutejovice.cz::d2ad749b-459c-43c6-8746-156a950297c9" providerId="AD" clId="Web-{14517D8A-8EDC-9B2D-7BE4-5237F437146F}" dt="2020-12-02T15:51:04.724" v="1168"/>
          <ac:spMkLst>
            <pc:docMk/>
            <pc:sldMk cId="448366637" sldId="265"/>
            <ac:spMk id="23" creationId="{5D6C15A0-C087-4593-8414-2B4EC1CDC3DE}"/>
          </ac:spMkLst>
        </pc:spChg>
        <pc:spChg chg="add">
          <ac:chgData name="Andrea Nobilisová" userId="S::andrea.nobilisova@zsmutejovice.cz::d2ad749b-459c-43c6-8746-156a950297c9" providerId="AD" clId="Web-{14517D8A-8EDC-9B2D-7BE4-5237F437146F}" dt="2020-12-02T15:51:04.740" v="1169"/>
          <ac:spMkLst>
            <pc:docMk/>
            <pc:sldMk cId="448366637" sldId="265"/>
            <ac:spMk id="24" creationId="{100EDD19-6802-4EC3-95CE-CFFAB042CFD6}"/>
          </ac:spMkLst>
        </pc:spChg>
        <pc:spChg chg="add">
          <ac:chgData name="Andrea Nobilisová" userId="S::andrea.nobilisova@zsmutejovice.cz::d2ad749b-459c-43c6-8746-156a950297c9" providerId="AD" clId="Web-{14517D8A-8EDC-9B2D-7BE4-5237F437146F}" dt="2020-12-02T15:51:04.740" v="1169"/>
          <ac:spMkLst>
            <pc:docMk/>
            <pc:sldMk cId="448366637" sldId="265"/>
            <ac:spMk id="25" creationId="{DB17E863-922E-4C26-BD64-E8FD41D28661}"/>
          </ac:spMkLst>
        </pc:spChg>
        <pc:graphicFrameChg chg="add del">
          <ac:chgData name="Andrea Nobilisová" userId="S::andrea.nobilisova@zsmutejovice.cz::d2ad749b-459c-43c6-8746-156a950297c9" providerId="AD" clId="Web-{14517D8A-8EDC-9B2D-7BE4-5237F437146F}" dt="2020-12-02T15:50:07.926" v="1158"/>
          <ac:graphicFrameMkLst>
            <pc:docMk/>
            <pc:sldMk cId="448366637" sldId="265"/>
            <ac:graphicFrameMk id="5" creationId="{686BFACC-3A99-411F-B66A-517D047B2F01}"/>
          </ac:graphicFrameMkLst>
        </pc:graphicFrameChg>
        <pc:graphicFrameChg chg="add del">
          <ac:chgData name="Andrea Nobilisová" userId="S::andrea.nobilisova@zsmutejovice.cz::d2ad749b-459c-43c6-8746-156a950297c9" providerId="AD" clId="Web-{14517D8A-8EDC-9B2D-7BE4-5237F437146F}" dt="2020-12-02T15:50:20.942" v="1160"/>
          <ac:graphicFrameMkLst>
            <pc:docMk/>
            <pc:sldMk cId="448366637" sldId="265"/>
            <ac:graphicFrameMk id="8" creationId="{329BF541-885B-404B-9C17-00DF6F7DD396}"/>
          </ac:graphicFrameMkLst>
        </pc:graphicFrameChg>
        <pc:graphicFrameChg chg="add del">
          <ac:chgData name="Andrea Nobilisová" userId="S::andrea.nobilisova@zsmutejovice.cz::d2ad749b-459c-43c6-8746-156a950297c9" providerId="AD" clId="Web-{14517D8A-8EDC-9B2D-7BE4-5237F437146F}" dt="2020-12-02T15:50:31.458" v="1162"/>
          <ac:graphicFrameMkLst>
            <pc:docMk/>
            <pc:sldMk cId="448366637" sldId="265"/>
            <ac:graphicFrameMk id="13" creationId="{3897BB5F-08C5-42E2-93CA-DF78C01FCB00}"/>
          </ac:graphicFrameMkLst>
        </pc:graphicFrameChg>
        <pc:picChg chg="add del">
          <ac:chgData name="Andrea Nobilisová" userId="S::andrea.nobilisova@zsmutejovice.cz::d2ad749b-459c-43c6-8746-156a950297c9" providerId="AD" clId="Web-{14517D8A-8EDC-9B2D-7BE4-5237F437146F}" dt="2020-12-02T15:50:37.145" v="1164"/>
          <ac:picMkLst>
            <pc:docMk/>
            <pc:sldMk cId="448366637" sldId="265"/>
            <ac:picMk id="17" creationId="{8507CCA9-FCB2-4E75-A141-5C0C7D62A3FC}"/>
          </ac:picMkLst>
        </pc:picChg>
        <pc:picChg chg="add del">
          <ac:chgData name="Andrea Nobilisová" userId="S::andrea.nobilisova@zsmutejovice.cz::d2ad749b-459c-43c6-8746-156a950297c9" providerId="AD" clId="Web-{14517D8A-8EDC-9B2D-7BE4-5237F437146F}" dt="2020-12-02T15:51:00.224" v="1166"/>
          <ac:picMkLst>
            <pc:docMk/>
            <pc:sldMk cId="448366637" sldId="265"/>
            <ac:picMk id="21" creationId="{D4556D7F-948C-465A-ADB4-059393828B7F}"/>
          </ac:picMkLst>
        </pc:picChg>
        <pc:inkChg chg="add del">
          <ac:chgData name="Andrea Nobilisová" userId="S::andrea.nobilisova@zsmutejovice.cz::d2ad749b-459c-43c6-8746-156a950297c9" providerId="AD" clId="Web-{14517D8A-8EDC-9B2D-7BE4-5237F437146F}" dt="2020-12-02T15:50:37.145" v="1164"/>
          <ac:inkMkLst>
            <pc:docMk/>
            <pc:sldMk cId="448366637" sldId="265"/>
            <ac:inkMk id="14" creationId="{070477C5-0410-4E4F-97A1-F84C2465C187}"/>
          </ac:inkMkLst>
        </pc:inkChg>
        <pc:inkChg chg="add del">
          <ac:chgData name="Andrea Nobilisová" userId="S::andrea.nobilisova@zsmutejovice.cz::d2ad749b-459c-43c6-8746-156a950297c9" providerId="AD" clId="Web-{14517D8A-8EDC-9B2D-7BE4-5237F437146F}" dt="2020-12-02T15:51:00.224" v="1166"/>
          <ac:inkMkLst>
            <pc:docMk/>
            <pc:sldMk cId="448366637" sldId="265"/>
            <ac:inkMk id="20" creationId="{070477C5-0410-4E4F-97A1-F84C2465C187}"/>
          </ac:inkMkLst>
        </pc:inkChg>
      </pc:sldChg>
      <pc:sldChg chg="addSp modSp new mod setBg addAnim modAnim">
        <pc:chgData name="Andrea Nobilisová" userId="S::andrea.nobilisova@zsmutejovice.cz::d2ad749b-459c-43c6-8746-156a950297c9" providerId="AD" clId="Web-{14517D8A-8EDC-9B2D-7BE4-5237F437146F}" dt="2020-12-02T15:52:48.163" v="1265"/>
        <pc:sldMkLst>
          <pc:docMk/>
          <pc:sldMk cId="2456903114" sldId="266"/>
        </pc:sldMkLst>
        <pc:spChg chg="mod">
          <ac:chgData name="Andrea Nobilisová" userId="S::andrea.nobilisova@zsmutejovice.cz::d2ad749b-459c-43c6-8746-156a950297c9" providerId="AD" clId="Web-{14517D8A-8EDC-9B2D-7BE4-5237F437146F}" dt="2020-12-02T15:52:36.741" v="1262"/>
          <ac:spMkLst>
            <pc:docMk/>
            <pc:sldMk cId="2456903114" sldId="266"/>
            <ac:spMk id="2" creationId="{8E8FD380-D35E-4258-BE82-5002FDF1896B}"/>
          </ac:spMkLst>
        </pc:spChg>
        <pc:spChg chg="mod">
          <ac:chgData name="Andrea Nobilisová" userId="S::andrea.nobilisova@zsmutejovice.cz::d2ad749b-459c-43c6-8746-156a950297c9" providerId="AD" clId="Web-{14517D8A-8EDC-9B2D-7BE4-5237F437146F}" dt="2020-12-02T15:52:36.741" v="1262"/>
          <ac:spMkLst>
            <pc:docMk/>
            <pc:sldMk cId="2456903114" sldId="266"/>
            <ac:spMk id="3" creationId="{890C2811-9277-4B6F-ABCF-AC8F94148F90}"/>
          </ac:spMkLst>
        </pc:spChg>
        <pc:spChg chg="add">
          <ac:chgData name="Andrea Nobilisová" userId="S::andrea.nobilisova@zsmutejovice.cz::d2ad749b-459c-43c6-8746-156a950297c9" providerId="AD" clId="Web-{14517D8A-8EDC-9B2D-7BE4-5237F437146F}" dt="2020-12-02T15:52:36.741" v="1262"/>
          <ac:spMkLst>
            <pc:docMk/>
            <pc:sldMk cId="2456903114" sldId="266"/>
            <ac:spMk id="9" creationId="{F13C74B1-5B17-4795-BED0-7140497B445A}"/>
          </ac:spMkLst>
        </pc:spChg>
        <pc:spChg chg="add">
          <ac:chgData name="Andrea Nobilisová" userId="S::andrea.nobilisova@zsmutejovice.cz::d2ad749b-459c-43c6-8746-156a950297c9" providerId="AD" clId="Web-{14517D8A-8EDC-9B2D-7BE4-5237F437146F}" dt="2020-12-02T15:52:36.741" v="1262"/>
          <ac:spMkLst>
            <pc:docMk/>
            <pc:sldMk cId="2456903114" sldId="266"/>
            <ac:spMk id="11" creationId="{3FCFB1DE-0B7E-48CC-BA90-B2AB0889F9D6}"/>
          </ac:spMkLst>
        </pc:spChg>
        <pc:picChg chg="add">
          <ac:chgData name="Andrea Nobilisová" userId="S::andrea.nobilisova@zsmutejovice.cz::d2ad749b-459c-43c6-8746-156a950297c9" providerId="AD" clId="Web-{14517D8A-8EDC-9B2D-7BE4-5237F437146F}" dt="2020-12-02T15:52:36.741" v="1262"/>
          <ac:picMkLst>
            <pc:docMk/>
            <pc:sldMk cId="2456903114" sldId="266"/>
            <ac:picMk id="5" creationId="{725F64E6-B12E-4FEC-BFA7-BADADB87FC0D}"/>
          </ac:picMkLst>
        </pc:picChg>
      </pc:sldChg>
      <pc:sldChg chg="modSp new addAnim modAnim">
        <pc:chgData name="Andrea Nobilisová" userId="S::andrea.nobilisova@zsmutejovice.cz::d2ad749b-459c-43c6-8746-156a950297c9" providerId="AD" clId="Web-{14517D8A-8EDC-9B2D-7BE4-5237F437146F}" dt="2020-12-02T15:58:57.043" v="1455"/>
        <pc:sldMkLst>
          <pc:docMk/>
          <pc:sldMk cId="1071230805" sldId="267"/>
        </pc:sldMkLst>
        <pc:spChg chg="mod">
          <ac:chgData name="Andrea Nobilisová" userId="S::andrea.nobilisova@zsmutejovice.cz::d2ad749b-459c-43c6-8746-156a950297c9" providerId="AD" clId="Web-{14517D8A-8EDC-9B2D-7BE4-5237F437146F}" dt="2020-12-02T15:58:21.387" v="1433" actId="20577"/>
          <ac:spMkLst>
            <pc:docMk/>
            <pc:sldMk cId="1071230805" sldId="267"/>
            <ac:spMk id="2" creationId="{11BBCA9E-17AA-4EF6-87C9-7CA50C02D22A}"/>
          </ac:spMkLst>
        </pc:spChg>
        <pc:spChg chg="mod">
          <ac:chgData name="Andrea Nobilisová" userId="S::andrea.nobilisova@zsmutejovice.cz::d2ad749b-459c-43c6-8746-156a950297c9" providerId="AD" clId="Web-{14517D8A-8EDC-9B2D-7BE4-5237F437146F}" dt="2020-12-02T15:58:32.793" v="1440" actId="20577"/>
          <ac:spMkLst>
            <pc:docMk/>
            <pc:sldMk cId="1071230805" sldId="267"/>
            <ac:spMk id="3" creationId="{7B8752EB-A505-444E-9563-EA62DD3E9830}"/>
          </ac:spMkLst>
        </pc:spChg>
        <pc:spChg chg="mod">
          <ac:chgData name="Andrea Nobilisová" userId="S::andrea.nobilisova@zsmutejovice.cz::d2ad749b-459c-43c6-8746-156a950297c9" providerId="AD" clId="Web-{14517D8A-8EDC-9B2D-7BE4-5237F437146F}" dt="2020-12-02T15:58:41.449" v="1447" actId="20577"/>
          <ac:spMkLst>
            <pc:docMk/>
            <pc:sldMk cId="1071230805" sldId="267"/>
            <ac:spMk id="4" creationId="{FA77940F-4FD9-4CFF-B08C-186793BF6A04}"/>
          </ac:spMkLst>
        </pc:spChg>
      </pc:sldChg>
      <pc:sldChg chg="modSp new addAnim modAnim">
        <pc:chgData name="Andrea Nobilisová" userId="S::andrea.nobilisova@zsmutejovice.cz::d2ad749b-459c-43c6-8746-156a950297c9" providerId="AD" clId="Web-{14517D8A-8EDC-9B2D-7BE4-5237F437146F}" dt="2020-12-02T16:00:27.029" v="1499"/>
        <pc:sldMkLst>
          <pc:docMk/>
          <pc:sldMk cId="2604724242" sldId="268"/>
        </pc:sldMkLst>
        <pc:spChg chg="mod">
          <ac:chgData name="Andrea Nobilisová" userId="S::andrea.nobilisova@zsmutejovice.cz::d2ad749b-459c-43c6-8746-156a950297c9" providerId="AD" clId="Web-{14517D8A-8EDC-9B2D-7BE4-5237F437146F}" dt="2020-12-02T16:00:26.467" v="1495" actId="20577"/>
          <ac:spMkLst>
            <pc:docMk/>
            <pc:sldMk cId="2604724242" sldId="268"/>
            <ac:spMk id="3" creationId="{3627427E-9CBF-45F0-A1F6-8652D4BC60B8}"/>
          </ac:spMkLst>
        </pc:spChg>
      </pc:sldChg>
      <pc:sldChg chg="modSp new addAnim modAnim">
        <pc:chgData name="Andrea Nobilisová" userId="S::andrea.nobilisova@zsmutejovice.cz::d2ad749b-459c-43c6-8746-156a950297c9" providerId="AD" clId="Web-{14517D8A-8EDC-9B2D-7BE4-5237F437146F}" dt="2020-12-02T16:04:43.908" v="1680"/>
        <pc:sldMkLst>
          <pc:docMk/>
          <pc:sldMk cId="3964886115" sldId="269"/>
        </pc:sldMkLst>
        <pc:spChg chg="mod">
          <ac:chgData name="Andrea Nobilisová" userId="S::andrea.nobilisova@zsmutejovice.cz::d2ad749b-459c-43c6-8746-156a950297c9" providerId="AD" clId="Web-{14517D8A-8EDC-9B2D-7BE4-5237F437146F}" dt="2020-12-02T16:00:59.905" v="1512" actId="20577"/>
          <ac:spMkLst>
            <pc:docMk/>
            <pc:sldMk cId="3964886115" sldId="269"/>
            <ac:spMk id="2" creationId="{8AF20C86-1FED-47F1-889B-C881A0E3B323}"/>
          </ac:spMkLst>
        </pc:spChg>
        <pc:spChg chg="mod">
          <ac:chgData name="Andrea Nobilisová" userId="S::andrea.nobilisova@zsmutejovice.cz::d2ad749b-459c-43c6-8746-156a950297c9" providerId="AD" clId="Web-{14517D8A-8EDC-9B2D-7BE4-5237F437146F}" dt="2020-12-02T16:04:34.627" v="1675" actId="20577"/>
          <ac:spMkLst>
            <pc:docMk/>
            <pc:sldMk cId="3964886115" sldId="269"/>
            <ac:spMk id="3" creationId="{18215A20-1DBF-4941-844B-7AE969454B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42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7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2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2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0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2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4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0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7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8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E22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cs-CZ" sz="6600">
                <a:solidFill>
                  <a:srgbClr val="FFFFFF"/>
                </a:solidFill>
                <a:cs typeface="Calibri Light"/>
              </a:rPr>
              <a:t>Project 2 –Unit 3A</a:t>
            </a:r>
            <a:endParaRPr lang="cs-CZ" sz="660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95601" y="1900826"/>
            <a:ext cx="6396204" cy="6625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2400">
                <a:solidFill>
                  <a:srgbClr val="FFFFFF"/>
                </a:solidFill>
                <a:cs typeface="Calibri"/>
              </a:rPr>
              <a:t>Where were you last weekend?</a:t>
            </a:r>
            <a:endParaRPr lang="cs-CZ" sz="2400">
              <a:solidFill>
                <a:srgbClr val="FFFFFF"/>
              </a:solidFill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ED567-4665-438F-B273-D61E1E54AF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tretch/>
        </p:blipFill>
        <p:spPr>
          <a:xfrm>
            <a:off x="3410443" y="3067050"/>
            <a:ext cx="5368065" cy="30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E22ECF"/>
          </a:solidFill>
          <a:ln w="38100" cap="rnd">
            <a:solidFill>
              <a:srgbClr val="E22EC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356C79-D1AE-4658-94D1-A0882C93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6600"/>
              <a:t>Workbook; 24/1  - </a:t>
            </a:r>
            <a:r>
              <a:rPr lang="cs-CZ" sz="6600">
                <a:highlight>
                  <a:srgbClr val="FF00FF"/>
                </a:highlight>
              </a:rPr>
              <a:t>at</a:t>
            </a:r>
            <a:r>
              <a:rPr lang="cs-CZ" sz="6600"/>
              <a:t> x </a:t>
            </a:r>
            <a:r>
              <a:rPr lang="cs-CZ" sz="6600">
                <a:highlight>
                  <a:srgbClr val="00FF00"/>
                </a:highlight>
              </a:rPr>
              <a:t>in</a:t>
            </a:r>
            <a:r>
              <a:rPr lang="cs-CZ" sz="6600"/>
              <a:t> x </a:t>
            </a:r>
            <a:r>
              <a:rPr lang="cs-CZ" sz="6600">
                <a:highlight>
                  <a:srgbClr val="FF0000"/>
                </a:highlight>
              </a:rPr>
              <a:t>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94A6A9-90E2-469A-8E0F-E0C7C5CA7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2.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>
                <a:highlight>
                  <a:srgbClr val="FFFF00"/>
                </a:highlight>
              </a:rPr>
              <a:t>t</a:t>
            </a:r>
            <a:r>
              <a:rPr lang="cs-CZ" dirty="0" err="1"/>
              <a:t>h</a:t>
            </a:r>
            <a:r>
              <a:rPr lang="cs-CZ" dirty="0" err="1">
                <a:highlight>
                  <a:srgbClr val="FFFF00"/>
                </a:highlight>
              </a:rPr>
              <a:t>eme</a:t>
            </a:r>
            <a:r>
              <a:rPr lang="cs-CZ" dirty="0">
                <a:highlight>
                  <a:srgbClr val="FFFF00"/>
                </a:highlight>
              </a:rPr>
              <a:t> park</a:t>
            </a:r>
          </a:p>
          <a:p>
            <a:r>
              <a:rPr lang="cs-CZ" dirty="0"/>
              <a:t>3.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>
                <a:highlight>
                  <a:srgbClr val="00FFFF"/>
                </a:highlight>
              </a:rPr>
              <a:t>wedd</a:t>
            </a:r>
            <a:r>
              <a:rPr lang="cs-CZ" dirty="0" err="1"/>
              <a:t>i</a:t>
            </a:r>
            <a:r>
              <a:rPr lang="cs-CZ" dirty="0" err="1">
                <a:highlight>
                  <a:srgbClr val="00FFFF"/>
                </a:highlight>
              </a:rPr>
              <a:t>ng</a:t>
            </a:r>
            <a:endParaRPr lang="cs-CZ">
              <a:highlight>
                <a:srgbClr val="00FFFF"/>
              </a:highlight>
            </a:endParaRPr>
          </a:p>
          <a:p>
            <a:r>
              <a:rPr lang="cs-CZ" dirty="0"/>
              <a:t>4. in </a:t>
            </a:r>
            <a:r>
              <a:rPr lang="cs-CZ" dirty="0" err="1">
                <a:highlight>
                  <a:srgbClr val="00FF00"/>
                </a:highlight>
              </a:rPr>
              <a:t>be</a:t>
            </a:r>
            <a:r>
              <a:rPr lang="cs-CZ" dirty="0" err="1"/>
              <a:t>d</a:t>
            </a:r>
            <a:endParaRPr lang="cs-CZ"/>
          </a:p>
          <a:p>
            <a:r>
              <a:rPr lang="cs-CZ" dirty="0"/>
              <a:t>5.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bea</a:t>
            </a:r>
            <a:r>
              <a:rPr lang="cs-CZ" dirty="0" err="1"/>
              <a:t>c</a:t>
            </a:r>
            <a:r>
              <a:rPr lang="cs-CZ" dirty="0" err="1">
                <a:highlight>
                  <a:srgbClr val="00FFFF"/>
                </a:highlight>
              </a:rPr>
              <a:t>h</a:t>
            </a:r>
            <a:endParaRPr lang="cs-CZ">
              <a:highlight>
                <a:srgbClr val="00FFFF"/>
              </a:highlight>
            </a:endParaRPr>
          </a:p>
          <a:p>
            <a:r>
              <a:rPr lang="cs-CZ" dirty="0"/>
              <a:t>6.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>
                <a:highlight>
                  <a:srgbClr val="00FF00"/>
                </a:highlight>
              </a:rPr>
              <a:t>gar</a:t>
            </a:r>
            <a:r>
              <a:rPr lang="cs-CZ" dirty="0"/>
              <a:t>d</a:t>
            </a:r>
            <a:r>
              <a:rPr lang="cs-CZ" dirty="0">
                <a:highlight>
                  <a:srgbClr val="00FF00"/>
                </a:highlight>
              </a:rPr>
              <a:t>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836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8FD380-D35E-4258-BE82-5002FDF1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6600"/>
              <a:t>Workbook; 24/2 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E22ECF"/>
          </a:solidFill>
          <a:ln w="38100" cap="rnd">
            <a:solidFill>
              <a:srgbClr val="E22EC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0C2811-9277-4B6F-ABCF-AC8F94148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2. </a:t>
            </a:r>
            <a:r>
              <a:rPr lang="cs-CZ" dirty="0" err="1"/>
              <a:t>swimming</a:t>
            </a:r>
            <a:r>
              <a:rPr lang="cs-CZ" dirty="0"/>
              <a:t> pool</a:t>
            </a:r>
            <a:endParaRPr lang="cs-CZ"/>
          </a:p>
          <a:p>
            <a:pPr>
              <a:lnSpc>
                <a:spcPct val="100000"/>
              </a:lnSpc>
            </a:pPr>
            <a:r>
              <a:rPr lang="cs-CZ" dirty="0"/>
              <a:t>3. </a:t>
            </a:r>
            <a:r>
              <a:rPr lang="cs-CZ" dirty="0" err="1"/>
              <a:t>cinema</a:t>
            </a:r>
            <a:endParaRPr lang="cs-CZ"/>
          </a:p>
          <a:p>
            <a:pPr>
              <a:lnSpc>
                <a:spcPct val="100000"/>
              </a:lnSpc>
            </a:pPr>
            <a:r>
              <a:rPr lang="cs-CZ" dirty="0"/>
              <a:t>4. </a:t>
            </a:r>
            <a:r>
              <a:rPr lang="cs-CZ" dirty="0" err="1"/>
              <a:t>animals</a:t>
            </a:r>
            <a:endParaRPr lang="cs-CZ"/>
          </a:p>
          <a:p>
            <a:pPr>
              <a:lnSpc>
                <a:spcPct val="100000"/>
              </a:lnSpc>
            </a:pPr>
            <a:r>
              <a:rPr lang="cs-CZ" dirty="0"/>
              <a:t>5. </a:t>
            </a:r>
            <a:r>
              <a:rPr lang="cs-CZ" dirty="0" err="1"/>
              <a:t>five</a:t>
            </a:r>
            <a:endParaRPr lang="cs-CZ"/>
          </a:p>
          <a:p>
            <a:pPr>
              <a:lnSpc>
                <a:spcPct val="100000"/>
              </a:lnSpc>
            </a:pPr>
            <a:r>
              <a:rPr lang="cs-CZ" dirty="0"/>
              <a:t>6. </a:t>
            </a:r>
            <a:r>
              <a:rPr lang="cs-CZ" dirty="0" err="1"/>
              <a:t>thirteen</a:t>
            </a:r>
            <a:endParaRPr lang="cs-CZ"/>
          </a:p>
          <a:p>
            <a:pPr>
              <a:lnSpc>
                <a:spcPct val="100000"/>
              </a:lnSpc>
            </a:pPr>
            <a:r>
              <a:rPr lang="cs-CZ" dirty="0"/>
              <a:t>7. </a:t>
            </a:r>
            <a:r>
              <a:rPr lang="cs-CZ" dirty="0" err="1"/>
              <a:t>eleven</a:t>
            </a:r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F64E6-B12E-4FEC-BFA7-BADADB87F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" r="32066" b="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5690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BBCA9E-17AA-4EF6-87C9-7CA50C02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Workbook</a:t>
            </a:r>
            <a:r>
              <a:rPr lang="cs-CZ" dirty="0"/>
              <a:t>; 24/3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/>
              <a:t> x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endParaRPr lang="cs-CZ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8752EB-A505-444E-9563-EA62DD3E98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/>
              <a:t>2.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endParaRPr lang="cs-CZ">
              <a:highlight>
                <a:srgbClr val="FFFF00"/>
              </a:highlight>
            </a:endParaRPr>
          </a:p>
          <a:p>
            <a:r>
              <a:rPr lang="cs-CZ" dirty="0"/>
              <a:t>3.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endParaRPr lang="cs-CZ">
              <a:highlight>
                <a:srgbClr val="00FFFF"/>
              </a:highlight>
            </a:endParaRPr>
          </a:p>
          <a:p>
            <a:r>
              <a:rPr lang="cs-CZ" dirty="0"/>
              <a:t>4.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endParaRPr lang="cs-CZ">
              <a:highlight>
                <a:srgbClr val="00FFFF"/>
              </a:highlight>
            </a:endParaRPr>
          </a:p>
          <a:p>
            <a:r>
              <a:rPr lang="cs-CZ" dirty="0"/>
              <a:t>5.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endParaRPr lang="cs-CZ">
              <a:highlight>
                <a:srgbClr val="00FFFF"/>
              </a:highlight>
            </a:endParaRPr>
          </a:p>
          <a:p>
            <a:r>
              <a:rPr lang="cs-CZ" dirty="0"/>
              <a:t>6.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endParaRPr lang="cs-CZ">
              <a:highlight>
                <a:srgbClr val="FFFF00"/>
              </a:highlight>
            </a:endParaRPr>
          </a:p>
          <a:p>
            <a:r>
              <a:rPr lang="cs-CZ" dirty="0"/>
              <a:t>7.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endParaRPr lang="cs-CZ">
              <a:highlight>
                <a:srgbClr val="FFFF00"/>
              </a:highlight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77940F-4FD9-4CFF-B08C-186793BF6A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/>
              <a:t>8.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endParaRPr lang="cs-CZ">
              <a:highlight>
                <a:srgbClr val="00FFFF"/>
              </a:highlight>
            </a:endParaRPr>
          </a:p>
          <a:p>
            <a:r>
              <a:rPr lang="cs-CZ" dirty="0"/>
              <a:t>9.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endParaRPr lang="cs-CZ">
              <a:highlight>
                <a:srgbClr val="FFFF00"/>
              </a:highlight>
            </a:endParaRPr>
          </a:p>
          <a:p>
            <a:r>
              <a:rPr lang="cs-CZ" dirty="0"/>
              <a:t>10.</a:t>
            </a:r>
            <a:r>
              <a:rPr lang="cs-CZ" dirty="0">
                <a:highlight>
                  <a:srgbClr val="FFFF00"/>
                </a:highlight>
              </a:rPr>
              <a:t>were</a:t>
            </a:r>
          </a:p>
          <a:p>
            <a:r>
              <a:rPr lang="cs-CZ" dirty="0"/>
              <a:t>11.</a:t>
            </a:r>
            <a:r>
              <a:rPr lang="cs-CZ" dirty="0">
                <a:highlight>
                  <a:srgbClr val="FFFF00"/>
                </a:highlight>
              </a:rPr>
              <a:t>were</a:t>
            </a:r>
          </a:p>
          <a:p>
            <a:r>
              <a:rPr lang="cs-CZ" dirty="0"/>
              <a:t>12.</a:t>
            </a:r>
            <a:r>
              <a:rPr lang="cs-CZ" dirty="0">
                <a:highlight>
                  <a:srgbClr val="00FFFF"/>
                </a:highlight>
              </a:rPr>
              <a:t>was</a:t>
            </a:r>
          </a:p>
          <a:p>
            <a:r>
              <a:rPr lang="cs-CZ" dirty="0"/>
              <a:t>13.</a:t>
            </a:r>
            <a:r>
              <a:rPr lang="cs-CZ" dirty="0">
                <a:highlight>
                  <a:srgbClr val="00FFFF"/>
                </a:highlight>
              </a:rPr>
              <a:t>was</a:t>
            </a:r>
          </a:p>
          <a:p>
            <a:r>
              <a:rPr lang="cs-CZ" dirty="0"/>
              <a:t>14.</a:t>
            </a:r>
            <a:r>
              <a:rPr lang="cs-CZ" dirty="0">
                <a:highlight>
                  <a:srgbClr val="00FFFF"/>
                </a:highlight>
              </a:rPr>
              <a:t>was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2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A52FC-52FF-426C-B18E-41BBED654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27427E-9CBF-45F0-A1F6-8652D4BC6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15.</a:t>
            </a:r>
            <a:r>
              <a:rPr lang="cs-CZ" dirty="0">
                <a:highlight>
                  <a:srgbClr val="00FFFF"/>
                </a:highlight>
              </a:rPr>
              <a:t>was</a:t>
            </a:r>
          </a:p>
          <a:p>
            <a:r>
              <a:rPr lang="cs-CZ" dirty="0"/>
              <a:t>16.</a:t>
            </a:r>
            <a:r>
              <a:rPr lang="cs-CZ" dirty="0">
                <a:highlight>
                  <a:srgbClr val="FFFF00"/>
                </a:highlight>
              </a:rPr>
              <a:t>were</a:t>
            </a:r>
          </a:p>
          <a:p>
            <a:r>
              <a:rPr lang="cs-CZ" dirty="0"/>
              <a:t>17.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endParaRPr lang="cs-CZ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047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20C86-1FED-47F1-889B-C881A0E3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Workbook</a:t>
            </a:r>
            <a:r>
              <a:rPr lang="cs-CZ" dirty="0"/>
              <a:t>; 25/4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215A20-1DBF-4941-844B-7AE969454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2. Andrew </a:t>
            </a:r>
            <a:r>
              <a:rPr lang="cs-CZ" dirty="0" err="1">
                <a:highlight>
                  <a:srgbClr val="00FFFF"/>
                </a:highlight>
              </a:rPr>
              <a:t>wasn´t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his </a:t>
            </a:r>
            <a:r>
              <a:rPr lang="cs-CZ" dirty="0" err="1"/>
              <a:t>sister´s</a:t>
            </a:r>
            <a:r>
              <a:rPr lang="cs-CZ" dirty="0"/>
              <a:t> </a:t>
            </a:r>
            <a:r>
              <a:rPr lang="cs-CZ" dirty="0" err="1"/>
              <a:t>wedding</a:t>
            </a:r>
            <a:r>
              <a:rPr lang="cs-CZ" dirty="0"/>
              <a:t>. He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theme</a:t>
            </a:r>
            <a:r>
              <a:rPr lang="cs-CZ" dirty="0"/>
              <a:t> park.</a:t>
            </a:r>
          </a:p>
          <a:p>
            <a:r>
              <a:rPr lang="cs-CZ" dirty="0"/>
              <a:t>3.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wasn´t</a:t>
            </a:r>
            <a:r>
              <a:rPr lang="cs-CZ" dirty="0">
                <a:highlight>
                  <a:srgbClr val="00FFFF"/>
                </a:highlight>
              </a:rPr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.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/>
              <a:t> on </a:t>
            </a:r>
            <a:r>
              <a:rPr lang="cs-CZ" dirty="0" err="1"/>
              <a:t>holiday</a:t>
            </a:r>
            <a:r>
              <a:rPr lang="cs-CZ" dirty="0"/>
              <a:t>.</a:t>
            </a:r>
          </a:p>
          <a:p>
            <a:r>
              <a:rPr lang="cs-CZ" dirty="0"/>
              <a:t>4.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>
                <a:highlight>
                  <a:srgbClr val="FFFF00"/>
                </a:highlight>
              </a:rPr>
              <a:t>weren´t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cinema</a:t>
            </a:r>
            <a:r>
              <a:rPr lang="cs-CZ" dirty="0"/>
              <a:t>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party.</a:t>
            </a:r>
          </a:p>
          <a:p>
            <a:r>
              <a:rPr lang="cs-CZ" dirty="0"/>
              <a:t>5. Martha </a:t>
            </a:r>
            <a:r>
              <a:rPr lang="cs-CZ" err="1">
                <a:highlight>
                  <a:srgbClr val="00FFFF"/>
                </a:highlight>
              </a:rPr>
              <a:t>wasn´t</a:t>
            </a:r>
            <a:r>
              <a:rPr lang="cs-CZ" dirty="0"/>
              <a:t> </a:t>
            </a:r>
            <a:r>
              <a:rPr lang="cs-CZ" err="1"/>
              <a:t>at</a:t>
            </a:r>
            <a:r>
              <a:rPr lang="cs-CZ" dirty="0"/>
              <a:t> </a:t>
            </a:r>
            <a:r>
              <a:rPr lang="cs-CZ" err="1"/>
              <a:t>the</a:t>
            </a:r>
            <a:r>
              <a:rPr lang="cs-CZ" dirty="0"/>
              <a:t> </a:t>
            </a:r>
            <a:r>
              <a:rPr lang="cs-CZ" err="1"/>
              <a:t>shops</a:t>
            </a:r>
            <a:r>
              <a:rPr lang="cs-CZ" dirty="0"/>
              <a:t>. </a:t>
            </a:r>
            <a:r>
              <a:rPr lang="cs-CZ" err="1"/>
              <a:t>She</a:t>
            </a:r>
            <a:r>
              <a:rPr lang="cs-CZ" dirty="0"/>
              <a:t> </a:t>
            </a:r>
            <a:r>
              <a:rPr lang="cs-CZ" err="1">
                <a:highlight>
                  <a:srgbClr val="00FFFF"/>
                </a:highlight>
              </a:rPr>
              <a:t>was</a:t>
            </a:r>
            <a:r>
              <a:rPr lang="cs-CZ" dirty="0"/>
              <a:t> in </a:t>
            </a:r>
            <a:r>
              <a:rPr lang="cs-CZ" err="1"/>
              <a:t>bed</a:t>
            </a:r>
            <a:r>
              <a:rPr lang="cs-CZ" dirty="0"/>
              <a:t>.</a:t>
            </a:r>
          </a:p>
          <a:p>
            <a:r>
              <a:rPr lang="cs-CZ" dirty="0"/>
              <a:t>6. Sally and </a:t>
            </a:r>
            <a:r>
              <a:rPr lang="cs-CZ" dirty="0" err="1"/>
              <a:t>Josh</a:t>
            </a:r>
            <a:r>
              <a:rPr lang="cs-CZ" dirty="0"/>
              <a:t> </a:t>
            </a:r>
            <a:r>
              <a:rPr lang="cs-CZ" dirty="0" err="1">
                <a:highlight>
                  <a:srgbClr val="FFFF00"/>
                </a:highlight>
              </a:rPr>
              <a:t>weren´t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birthday</a:t>
            </a:r>
            <a:r>
              <a:rPr lang="cs-CZ" dirty="0"/>
              <a:t> party. They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swimming</a:t>
            </a:r>
            <a:r>
              <a:rPr lang="cs-CZ" dirty="0"/>
              <a:t> pool.</a:t>
            </a:r>
          </a:p>
        </p:txBody>
      </p:sp>
    </p:spTree>
    <p:extLst>
      <p:ext uri="{BB962C8B-B14F-4D97-AF65-F5344CB8AC3E}">
        <p14:creationId xmlns:p14="http://schemas.microsoft.com/office/powerpoint/2010/main" val="39648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4A228-88CB-437B-BD27-B41436E61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Textbook</a:t>
            </a:r>
            <a:r>
              <a:rPr lang="cs-CZ" dirty="0"/>
              <a:t>; 32/1 </a:t>
            </a:r>
            <a:r>
              <a:rPr lang="cs-CZ" dirty="0" err="1"/>
              <a:t>Vocabulary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4EF810-903B-4EF9-AA8D-6FF478846A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1 on </a:t>
            </a:r>
            <a:r>
              <a:rPr lang="cs-CZ" dirty="0" err="1"/>
              <a:t>holiday</a:t>
            </a:r>
            <a:r>
              <a:rPr lang="cs-CZ" dirty="0"/>
              <a:t> g</a:t>
            </a:r>
          </a:p>
          <a:p>
            <a:r>
              <a:rPr lang="cs-CZ" dirty="0"/>
              <a:t>2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wedding</a:t>
            </a:r>
            <a:r>
              <a:rPr lang="cs-CZ" dirty="0"/>
              <a:t> d</a:t>
            </a:r>
          </a:p>
          <a:p>
            <a:r>
              <a:rPr lang="cs-CZ" dirty="0"/>
              <a:t>3 in </a:t>
            </a:r>
            <a:r>
              <a:rPr lang="cs-CZ" dirty="0" err="1"/>
              <a:t>the</a:t>
            </a:r>
            <a:r>
              <a:rPr lang="cs-CZ" dirty="0"/>
              <a:t> garden b</a:t>
            </a:r>
          </a:p>
          <a:p>
            <a:r>
              <a:rPr lang="cs-CZ" dirty="0"/>
              <a:t>4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 f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7EDF1A-EA8B-486B-9C5C-64410F8796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5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beach</a:t>
            </a:r>
            <a:r>
              <a:rPr lang="cs-CZ" dirty="0"/>
              <a:t> h</a:t>
            </a:r>
          </a:p>
          <a:p>
            <a:r>
              <a:rPr lang="cs-CZ" dirty="0"/>
              <a:t>6 in </a:t>
            </a:r>
            <a:r>
              <a:rPr lang="cs-CZ" dirty="0" err="1"/>
              <a:t>bed</a:t>
            </a:r>
            <a:r>
              <a:rPr lang="cs-CZ" dirty="0"/>
              <a:t> a</a:t>
            </a:r>
          </a:p>
          <a:p>
            <a:r>
              <a:rPr lang="cs-CZ" dirty="0"/>
              <a:t>7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theme</a:t>
            </a:r>
            <a:r>
              <a:rPr lang="cs-CZ" dirty="0"/>
              <a:t> park e</a:t>
            </a:r>
          </a:p>
          <a:p>
            <a:r>
              <a:rPr lang="cs-CZ" dirty="0"/>
              <a:t>8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4723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AAE71-17A8-4B9E-89AB-FD946076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Textbook</a:t>
            </a:r>
            <a:r>
              <a:rPr lang="cs-CZ" dirty="0"/>
              <a:t>; 32/2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A01E2D-2F30-4CB5-B90D-679C71DA7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Conor</a:t>
            </a:r>
            <a:r>
              <a:rPr lang="cs-CZ" dirty="0"/>
              <a:t> and </a:t>
            </a:r>
            <a:r>
              <a:rPr lang="cs-CZ" dirty="0" err="1"/>
              <a:t>Clare</a:t>
            </a:r>
            <a:r>
              <a:rPr lang="cs-CZ" dirty="0"/>
              <a:t>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theme</a:t>
            </a:r>
            <a:r>
              <a:rPr lang="cs-CZ" dirty="0"/>
              <a:t> park.</a:t>
            </a:r>
          </a:p>
          <a:p>
            <a:r>
              <a:rPr lang="cs-CZ" dirty="0"/>
              <a:t>Azra </a:t>
            </a:r>
            <a:r>
              <a:rPr lang="cs-CZ" dirty="0" err="1"/>
              <a:t>was</a:t>
            </a:r>
            <a:r>
              <a:rPr lang="cs-CZ" dirty="0"/>
              <a:t> on </a:t>
            </a:r>
            <a:r>
              <a:rPr lang="cs-CZ" dirty="0" err="1"/>
              <a:t>holiday</a:t>
            </a:r>
            <a:r>
              <a:rPr lang="cs-CZ" dirty="0"/>
              <a:t> in </a:t>
            </a:r>
            <a:r>
              <a:rPr lang="cs-CZ" dirty="0" err="1"/>
              <a:t>Croatia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her </a:t>
            </a:r>
            <a:r>
              <a:rPr lang="cs-CZ" dirty="0" err="1"/>
              <a:t>family</a:t>
            </a:r>
            <a:r>
              <a:rPr lang="cs-CZ" dirty="0"/>
              <a:t>.</a:t>
            </a:r>
          </a:p>
          <a:p>
            <a:r>
              <a:rPr lang="cs-CZ" dirty="0"/>
              <a:t>Henry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his </a:t>
            </a:r>
            <a:r>
              <a:rPr lang="cs-CZ" dirty="0" err="1"/>
              <a:t>cousin´s</a:t>
            </a:r>
            <a:r>
              <a:rPr lang="cs-CZ" dirty="0"/>
              <a:t> </a:t>
            </a:r>
            <a:r>
              <a:rPr lang="cs-CZ" dirty="0" err="1"/>
              <a:t>wedding</a:t>
            </a:r>
            <a:r>
              <a:rPr lang="cs-CZ" dirty="0"/>
              <a:t>.</a:t>
            </a:r>
          </a:p>
          <a:p>
            <a:r>
              <a:rPr lang="cs-CZ" dirty="0"/>
              <a:t>Mr </a:t>
            </a:r>
            <a:r>
              <a:rPr lang="cs-CZ" dirty="0" err="1"/>
              <a:t>Riley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in </a:t>
            </a:r>
            <a:r>
              <a:rPr lang="cs-CZ" dirty="0" err="1"/>
              <a:t>bed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weekend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he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ill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2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E5BD7-3A4E-4E07-9541-E12CE989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Textbook</a:t>
            </a:r>
            <a:r>
              <a:rPr lang="cs-CZ" dirty="0"/>
              <a:t>; 33 – </a:t>
            </a:r>
            <a:r>
              <a:rPr lang="cs-CZ" dirty="0" err="1"/>
              <a:t>grammar</a:t>
            </a:r>
            <a:r>
              <a:rPr lang="cs-CZ" dirty="0"/>
              <a:t> – past </a:t>
            </a:r>
            <a:r>
              <a:rPr lang="cs-CZ" dirty="0" err="1"/>
              <a:t>simple</a:t>
            </a:r>
            <a:r>
              <a:rPr lang="cs-CZ" dirty="0"/>
              <a:t>: </a:t>
            </a:r>
            <a:r>
              <a:rPr lang="cs-CZ" dirty="0" err="1"/>
              <a:t>be</a:t>
            </a:r>
            <a:r>
              <a:rPr lang="cs-CZ" dirty="0"/>
              <a:t> (byl jsem; byli....)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854087-C066-44A8-ACBB-5C7C09725A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highlight>
                  <a:srgbClr val="00FFFF"/>
                </a:highlight>
              </a:rPr>
              <a:t>I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/>
              <a:t> - já jsem byl(a)</a:t>
            </a:r>
          </a:p>
          <a:p>
            <a:r>
              <a:rPr lang="cs-CZ" dirty="0" err="1">
                <a:highlight>
                  <a:srgbClr val="FFFF00"/>
                </a:highlight>
              </a:rPr>
              <a:t>You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endParaRPr lang="cs-CZ" dirty="0">
              <a:highlight>
                <a:srgbClr val="FFFF00"/>
              </a:highlight>
            </a:endParaRPr>
          </a:p>
          <a:p>
            <a:r>
              <a:rPr lang="cs-CZ" dirty="0">
                <a:highlight>
                  <a:srgbClr val="00FFFF"/>
                </a:highlight>
              </a:rPr>
              <a:t>He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 err="1">
                <a:highlight>
                  <a:srgbClr val="00FFFF"/>
                </a:highlight>
              </a:rPr>
              <a:t>She</a:t>
            </a:r>
            <a:r>
              <a:rPr lang="cs-CZ" dirty="0">
                <a:highlight>
                  <a:srgbClr val="00FFFF"/>
                </a:highlight>
              </a:rPr>
              <a:t>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>
                <a:highlight>
                  <a:srgbClr val="00FFFF"/>
                </a:highlight>
              </a:rPr>
              <a:t>It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 err="1">
                <a:highlight>
                  <a:srgbClr val="FFFF00"/>
                </a:highlight>
              </a:rPr>
              <a:t>We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endParaRPr lang="cs-CZ" dirty="0">
              <a:highlight>
                <a:srgbClr val="FFFF00"/>
              </a:highlight>
            </a:endParaRPr>
          </a:p>
          <a:p>
            <a:r>
              <a:rPr lang="cs-CZ" dirty="0">
                <a:highlight>
                  <a:srgbClr val="FFFF00"/>
                </a:highlight>
              </a:rPr>
              <a:t>They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F2988D-83F9-4AC9-9D73-990018C36F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highlight>
                  <a:srgbClr val="00FFFF"/>
                </a:highlight>
              </a:rPr>
              <a:t>I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>
                <a:highlight>
                  <a:srgbClr val="00FFFF"/>
                </a:highlight>
              </a:rPr>
              <a:t> not/</a:t>
            </a:r>
            <a:r>
              <a:rPr lang="cs-CZ" dirty="0" err="1">
                <a:highlight>
                  <a:srgbClr val="00FFFF"/>
                </a:highlight>
              </a:rPr>
              <a:t>wasn´t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 err="1">
                <a:highlight>
                  <a:srgbClr val="FFFF00"/>
                </a:highlight>
              </a:rPr>
              <a:t>You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r>
              <a:rPr lang="cs-CZ" dirty="0">
                <a:highlight>
                  <a:srgbClr val="FFFF00"/>
                </a:highlight>
              </a:rPr>
              <a:t> not/</a:t>
            </a:r>
            <a:r>
              <a:rPr lang="cs-CZ" dirty="0" err="1">
                <a:highlight>
                  <a:srgbClr val="FFFF00"/>
                </a:highlight>
              </a:rPr>
              <a:t>weren´t</a:t>
            </a:r>
            <a:endParaRPr lang="cs-CZ" dirty="0">
              <a:highlight>
                <a:srgbClr val="FFFF00"/>
              </a:highlight>
            </a:endParaRPr>
          </a:p>
          <a:p>
            <a:r>
              <a:rPr lang="cs-CZ" dirty="0">
                <a:highlight>
                  <a:srgbClr val="00FFFF"/>
                </a:highlight>
              </a:rPr>
              <a:t>He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>
                <a:highlight>
                  <a:srgbClr val="00FFFF"/>
                </a:highlight>
              </a:rPr>
              <a:t> not/</a:t>
            </a:r>
            <a:r>
              <a:rPr lang="cs-CZ" dirty="0" err="1">
                <a:highlight>
                  <a:srgbClr val="00FFFF"/>
                </a:highlight>
              </a:rPr>
              <a:t>wasn´t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 err="1">
                <a:highlight>
                  <a:srgbClr val="00FFFF"/>
                </a:highlight>
              </a:rPr>
              <a:t>She</a:t>
            </a:r>
            <a:r>
              <a:rPr lang="cs-CZ" dirty="0">
                <a:highlight>
                  <a:srgbClr val="00FFFF"/>
                </a:highlight>
              </a:rPr>
              <a:t>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>
                <a:highlight>
                  <a:srgbClr val="00FFFF"/>
                </a:highlight>
              </a:rPr>
              <a:t> not/</a:t>
            </a:r>
            <a:r>
              <a:rPr lang="cs-CZ" dirty="0" err="1">
                <a:highlight>
                  <a:srgbClr val="00FFFF"/>
                </a:highlight>
              </a:rPr>
              <a:t>wasn´t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>
                <a:highlight>
                  <a:srgbClr val="00FFFF"/>
                </a:highlight>
              </a:rPr>
              <a:t>It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>
                <a:highlight>
                  <a:srgbClr val="00FFFF"/>
                </a:highlight>
              </a:rPr>
              <a:t> not/</a:t>
            </a:r>
            <a:r>
              <a:rPr lang="cs-CZ" dirty="0" err="1">
                <a:highlight>
                  <a:srgbClr val="00FFFF"/>
                </a:highlight>
              </a:rPr>
              <a:t>wasn´t</a:t>
            </a:r>
            <a:endParaRPr lang="cs-CZ" dirty="0">
              <a:highlight>
                <a:srgbClr val="00FFFF"/>
              </a:highlight>
            </a:endParaRPr>
          </a:p>
          <a:p>
            <a:r>
              <a:rPr lang="cs-CZ" dirty="0" err="1">
                <a:highlight>
                  <a:srgbClr val="FFFF00"/>
                </a:highlight>
              </a:rPr>
              <a:t>We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r>
              <a:rPr lang="cs-CZ" dirty="0">
                <a:highlight>
                  <a:srgbClr val="FFFF00"/>
                </a:highlight>
              </a:rPr>
              <a:t>/</a:t>
            </a:r>
            <a:r>
              <a:rPr lang="cs-CZ" dirty="0" err="1">
                <a:highlight>
                  <a:srgbClr val="FFFF00"/>
                </a:highlight>
              </a:rPr>
              <a:t>weren´t</a:t>
            </a:r>
            <a:endParaRPr lang="cs-CZ" dirty="0">
              <a:highlight>
                <a:srgbClr val="FFFF00"/>
              </a:highlight>
            </a:endParaRPr>
          </a:p>
          <a:p>
            <a:r>
              <a:rPr lang="cs-CZ" dirty="0">
                <a:highlight>
                  <a:srgbClr val="FFFF00"/>
                </a:highlight>
              </a:rPr>
              <a:t>They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r>
              <a:rPr lang="cs-CZ" dirty="0">
                <a:highlight>
                  <a:srgbClr val="FFFF00"/>
                </a:highlight>
              </a:rPr>
              <a:t>/</a:t>
            </a:r>
            <a:r>
              <a:rPr lang="cs-CZ" dirty="0" err="1">
                <a:highlight>
                  <a:srgbClr val="FFFF00"/>
                </a:highlight>
              </a:rPr>
              <a:t>weren´t</a:t>
            </a:r>
            <a:endParaRPr lang="cs-CZ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109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34B85-ADD3-4096-87D4-B833810F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Textbook</a:t>
            </a:r>
            <a:r>
              <a:rPr lang="cs-CZ" dirty="0"/>
              <a:t>; 33/4a -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/>
              <a:t> x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endParaRPr lang="cs-CZ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FEDEED-F16D-4D5A-B056-695B9F3CC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2.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/>
              <a:t>on a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trip</a:t>
            </a:r>
            <a:r>
              <a:rPr lang="cs-CZ" dirty="0"/>
              <a:t> </a:t>
            </a:r>
            <a:r>
              <a:rPr lang="cs-CZ" dirty="0" err="1"/>
              <a:t>yesterday</a:t>
            </a:r>
            <a:r>
              <a:rPr lang="cs-CZ" dirty="0"/>
              <a:t>.</a:t>
            </a:r>
          </a:p>
          <a:p>
            <a:r>
              <a:rPr lang="cs-CZ" dirty="0"/>
              <a:t>3. My </a:t>
            </a:r>
            <a:r>
              <a:rPr lang="cs-CZ" dirty="0" err="1"/>
              <a:t>dad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>
                <a:highlight>
                  <a:srgbClr val="00FFFF"/>
                </a:highlight>
              </a:rPr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last </a:t>
            </a:r>
            <a:r>
              <a:rPr lang="cs-CZ" dirty="0" err="1"/>
              <a:t>week</a:t>
            </a:r>
            <a:r>
              <a:rPr lang="cs-CZ" dirty="0"/>
              <a:t>.</a:t>
            </a:r>
          </a:p>
          <a:p>
            <a:r>
              <a:rPr lang="cs-CZ" dirty="0"/>
              <a:t>4.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/>
              <a:t>away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weekend</a:t>
            </a:r>
            <a:r>
              <a:rPr lang="cs-CZ" dirty="0"/>
              <a:t>.</a:t>
            </a:r>
          </a:p>
          <a:p>
            <a:r>
              <a:rPr lang="cs-CZ" dirty="0"/>
              <a:t>5. Azra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/>
              <a:t> in </a:t>
            </a:r>
            <a:r>
              <a:rPr lang="cs-CZ" dirty="0" err="1"/>
              <a:t>Croatia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.</a:t>
            </a:r>
          </a:p>
          <a:p>
            <a:r>
              <a:rPr lang="cs-CZ" dirty="0"/>
              <a:t>6.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beach</a:t>
            </a:r>
            <a:r>
              <a:rPr lang="cs-CZ" dirty="0"/>
              <a:t> 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. </a:t>
            </a:r>
          </a:p>
          <a:p>
            <a:r>
              <a:rPr lang="cs-CZ" dirty="0"/>
              <a:t>7.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neighbours</a:t>
            </a:r>
            <a:r>
              <a:rPr lang="cs-CZ" dirty="0"/>
              <a:t>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r>
              <a:rPr lang="cs-CZ" dirty="0"/>
              <a:t> on </a:t>
            </a:r>
            <a:r>
              <a:rPr lang="cs-CZ" dirty="0" err="1"/>
              <a:t>holiday</a:t>
            </a:r>
            <a:r>
              <a:rPr lang="cs-CZ" dirty="0"/>
              <a:t> last </a:t>
            </a:r>
            <a:r>
              <a:rPr lang="cs-CZ" dirty="0" err="1"/>
              <a:t>week</a:t>
            </a:r>
            <a:r>
              <a:rPr lang="cs-CZ" dirty="0"/>
              <a:t>. </a:t>
            </a:r>
          </a:p>
          <a:p>
            <a:r>
              <a:rPr lang="cs-CZ" dirty="0"/>
              <a:t>8. Mr </a:t>
            </a:r>
            <a:r>
              <a:rPr lang="cs-CZ" dirty="0" err="1"/>
              <a:t>Riley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/>
              <a:t> </a:t>
            </a:r>
            <a:r>
              <a:rPr lang="cs-CZ" dirty="0" err="1"/>
              <a:t>ill</a:t>
            </a:r>
            <a:r>
              <a:rPr lang="cs-CZ" dirty="0"/>
              <a:t> </a:t>
            </a:r>
            <a:r>
              <a:rPr lang="cs-CZ" dirty="0" err="1"/>
              <a:t>yesterday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3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F7919-EC11-4EC1-B06F-755971154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Textbook</a:t>
            </a:r>
            <a:r>
              <a:rPr lang="cs-CZ" dirty="0"/>
              <a:t>; 33/5 -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/>
              <a:t>/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endParaRPr lang="cs-CZ">
              <a:highlight>
                <a:srgbClr val="FFFF00"/>
              </a:highligh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C8D0FF-766C-4341-9C59-386B40C21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>
                <a:highlight>
                  <a:srgbClr val="00FFFF"/>
                </a:highlight>
              </a:rPr>
              <a:t> he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 last </a:t>
            </a:r>
            <a:r>
              <a:rPr lang="cs-CZ" dirty="0" err="1"/>
              <a:t>week</a:t>
            </a:r>
            <a:r>
              <a:rPr lang="cs-CZ" dirty="0"/>
              <a:t>?      </a:t>
            </a:r>
            <a:r>
              <a:rPr lang="cs-CZ" dirty="0" err="1"/>
              <a:t>Yes</a:t>
            </a:r>
            <a:r>
              <a:rPr lang="cs-CZ" dirty="0"/>
              <a:t>, he </a:t>
            </a:r>
            <a:r>
              <a:rPr lang="cs-CZ" dirty="0" err="1">
                <a:highlight>
                  <a:srgbClr val="00FFFF"/>
                </a:highlight>
              </a:rPr>
              <a:t>was</a:t>
            </a:r>
            <a:r>
              <a:rPr lang="cs-CZ" dirty="0">
                <a:highlight>
                  <a:srgbClr val="00FFFF"/>
                </a:highlight>
              </a:rPr>
              <a:t>.</a:t>
            </a:r>
            <a:r>
              <a:rPr lang="cs-CZ" dirty="0"/>
              <a:t>/No, he </a:t>
            </a:r>
            <a:r>
              <a:rPr lang="cs-CZ" dirty="0" err="1">
                <a:highlight>
                  <a:srgbClr val="00FFFF"/>
                </a:highlight>
              </a:rPr>
              <a:t>wasn´t</a:t>
            </a:r>
            <a:r>
              <a:rPr lang="cs-CZ" dirty="0">
                <a:highlight>
                  <a:srgbClr val="00FFFF"/>
                </a:highlight>
              </a:rPr>
              <a:t>.</a:t>
            </a:r>
          </a:p>
          <a:p>
            <a:r>
              <a:rPr lang="cs-CZ" dirty="0" err="1">
                <a:highlight>
                  <a:srgbClr val="FFFF00"/>
                </a:highlight>
              </a:rPr>
              <a:t>Were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they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 </a:t>
            </a:r>
            <a:r>
              <a:rPr lang="cs-CZ" dirty="0" err="1"/>
              <a:t>theme</a:t>
            </a:r>
            <a:r>
              <a:rPr lang="cs-CZ" dirty="0"/>
              <a:t> park?    </a:t>
            </a:r>
            <a:r>
              <a:rPr lang="cs-CZ" dirty="0" err="1"/>
              <a:t>Yes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>
                <a:highlight>
                  <a:srgbClr val="FFFF00"/>
                </a:highlight>
              </a:rPr>
              <a:t>were</a:t>
            </a:r>
            <a:r>
              <a:rPr lang="cs-CZ" dirty="0"/>
              <a:t>./No,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>
                <a:highlight>
                  <a:srgbClr val="FFFF00"/>
                </a:highlight>
              </a:rPr>
              <a:t>weren´t</a:t>
            </a:r>
            <a:r>
              <a:rPr lang="cs-CZ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2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F606C-3676-4B16-B3D1-82A0FEF0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Textbook</a:t>
            </a:r>
            <a:r>
              <a:rPr lang="cs-CZ" dirty="0"/>
              <a:t>; 33/7a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ECE890-A7A4-465B-A649-D799F46791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1. </a:t>
            </a:r>
            <a:r>
              <a:rPr lang="cs-CZ" dirty="0" err="1"/>
              <a:t>was</a:t>
            </a:r>
          </a:p>
          <a:p>
            <a:r>
              <a:rPr lang="cs-CZ" dirty="0"/>
              <a:t>2. </a:t>
            </a:r>
            <a:r>
              <a:rPr lang="cs-CZ" dirty="0" err="1"/>
              <a:t>weren´t</a:t>
            </a:r>
          </a:p>
          <a:p>
            <a:r>
              <a:rPr lang="cs-CZ" dirty="0"/>
              <a:t>3. </a:t>
            </a:r>
            <a:r>
              <a:rPr lang="cs-CZ" dirty="0" err="1"/>
              <a:t>were</a:t>
            </a:r>
          </a:p>
          <a:p>
            <a:r>
              <a:rPr lang="cs-CZ" dirty="0"/>
              <a:t>4. </a:t>
            </a:r>
            <a:r>
              <a:rPr lang="cs-CZ" dirty="0" err="1"/>
              <a:t>was</a:t>
            </a:r>
          </a:p>
          <a:p>
            <a:r>
              <a:rPr lang="cs-CZ" dirty="0"/>
              <a:t>5. </a:t>
            </a:r>
            <a:r>
              <a:rPr lang="cs-CZ" dirty="0" err="1"/>
              <a:t>wasn´t</a:t>
            </a:r>
          </a:p>
          <a:p>
            <a:r>
              <a:rPr lang="cs-CZ" dirty="0"/>
              <a:t>6. </a:t>
            </a:r>
            <a:r>
              <a:rPr lang="cs-CZ" dirty="0" err="1"/>
              <a:t>wasn´t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5B14E5-9CD2-4562-95EA-77AF3B8C07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7. were</a:t>
            </a:r>
          </a:p>
          <a:p>
            <a:r>
              <a:rPr lang="cs-CZ"/>
              <a:t>8. weren´t</a:t>
            </a:r>
            <a:endParaRPr lang="cs-CZ" dirty="0"/>
          </a:p>
          <a:p>
            <a:r>
              <a:rPr lang="cs-CZ"/>
              <a:t>9. was</a:t>
            </a:r>
            <a:endParaRPr lang="cs-CZ" dirty="0"/>
          </a:p>
          <a:p>
            <a:r>
              <a:rPr lang="cs-CZ"/>
              <a:t>10.wasn´t</a:t>
            </a:r>
            <a:endParaRPr lang="cs-CZ" dirty="0"/>
          </a:p>
          <a:p>
            <a:r>
              <a:rPr lang="cs-CZ"/>
              <a:t>11.was</a:t>
            </a:r>
            <a:endParaRPr lang="cs-CZ" dirty="0"/>
          </a:p>
          <a:p>
            <a:r>
              <a:rPr lang="cs-CZ"/>
              <a:t>12. were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6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8BC516-0EC5-4E2F-88BB-58FCE2FD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Textbook</a:t>
            </a:r>
            <a:r>
              <a:rPr lang="cs-CZ" dirty="0"/>
              <a:t>; 33/7b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04011-2D15-49F7-A198-648103885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1.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her </a:t>
            </a:r>
            <a:r>
              <a:rPr lang="cs-CZ" dirty="0" err="1"/>
              <a:t>parents</a:t>
            </a:r>
            <a:r>
              <a:rPr lang="cs-CZ" dirty="0"/>
              <a:t>.</a:t>
            </a:r>
          </a:p>
          <a:p>
            <a:r>
              <a:rPr lang="cs-CZ" dirty="0"/>
              <a:t>2. They </a:t>
            </a:r>
            <a:r>
              <a:rPr lang="cs-CZ" dirty="0" err="1"/>
              <a:t>weren´t</a:t>
            </a:r>
            <a:r>
              <a:rPr lang="cs-CZ" dirty="0"/>
              <a:t> in a big hotel. They </a:t>
            </a:r>
            <a:r>
              <a:rPr lang="cs-CZ" dirty="0" err="1"/>
              <a:t>were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apartment.</a:t>
            </a:r>
          </a:p>
          <a:p>
            <a:r>
              <a:rPr lang="cs-CZ" dirty="0"/>
              <a:t>3. It </a:t>
            </a:r>
            <a:r>
              <a:rPr lang="cs-CZ" dirty="0" err="1"/>
              <a:t>wasn´t</a:t>
            </a:r>
            <a:r>
              <a:rPr lang="cs-CZ" dirty="0"/>
              <a:t> </a:t>
            </a:r>
            <a:r>
              <a:rPr lang="cs-CZ" dirty="0" err="1"/>
              <a:t>near</a:t>
            </a:r>
            <a:r>
              <a:rPr lang="cs-CZ" dirty="0"/>
              <a:t> </a:t>
            </a:r>
            <a:r>
              <a:rPr lang="cs-CZ" dirty="0" err="1"/>
              <a:t>Dubrovnik</a:t>
            </a:r>
            <a:r>
              <a:rPr lang="cs-CZ" dirty="0"/>
              <a:t>. It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near</a:t>
            </a:r>
            <a:r>
              <a:rPr lang="cs-CZ" dirty="0"/>
              <a:t> Split.</a:t>
            </a:r>
          </a:p>
          <a:p>
            <a:r>
              <a:rPr lang="cs-CZ" dirty="0"/>
              <a:t>4. It </a:t>
            </a:r>
            <a:r>
              <a:rPr lang="cs-CZ" dirty="0" err="1"/>
              <a:t>wasn´t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beach</a:t>
            </a:r>
            <a:r>
              <a:rPr lang="cs-CZ" dirty="0"/>
              <a:t>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beach</a:t>
            </a:r>
            <a:r>
              <a:rPr lang="cs-CZ" dirty="0"/>
              <a:t> </a:t>
            </a:r>
            <a:r>
              <a:rPr lang="cs-CZ" dirty="0" err="1"/>
              <a:t>wasn´t</a:t>
            </a:r>
            <a:r>
              <a:rPr lang="cs-CZ" dirty="0"/>
              <a:t> very far.</a:t>
            </a:r>
          </a:p>
          <a:p>
            <a:r>
              <a:rPr lang="cs-CZ" dirty="0"/>
              <a:t>5.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weren´t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Britain</a:t>
            </a:r>
            <a:r>
              <a:rPr lang="cs-CZ" dirty="0"/>
              <a:t>. They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Germany, </a:t>
            </a:r>
            <a:r>
              <a:rPr lang="cs-CZ" dirty="0" err="1"/>
              <a:t>Hungary</a:t>
            </a:r>
            <a:r>
              <a:rPr lang="cs-CZ" dirty="0"/>
              <a:t> and Slovakia.</a:t>
            </a:r>
          </a:p>
          <a:p>
            <a:r>
              <a:rPr lang="cs-CZ" dirty="0"/>
              <a:t>6.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boys</a:t>
            </a:r>
            <a:r>
              <a:rPr lang="cs-CZ" dirty="0"/>
              <a:t> </a:t>
            </a:r>
            <a:r>
              <a:rPr lang="cs-CZ" dirty="0" err="1"/>
              <a:t>wasn´t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Poland</a:t>
            </a:r>
            <a:r>
              <a:rPr lang="cs-CZ" dirty="0"/>
              <a:t>. He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Slovakia.</a:t>
            </a:r>
          </a:p>
        </p:txBody>
      </p:sp>
    </p:spTree>
    <p:extLst>
      <p:ext uri="{BB962C8B-B14F-4D97-AF65-F5344CB8AC3E}">
        <p14:creationId xmlns:p14="http://schemas.microsoft.com/office/powerpoint/2010/main" val="93230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557B5-8737-4ADC-8B51-60751586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6433E-C18C-403C-8543-66DA42D7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7.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weather</a:t>
            </a:r>
            <a:r>
              <a:rPr lang="cs-CZ" dirty="0"/>
              <a:t> </a:t>
            </a:r>
            <a:r>
              <a:rPr lang="cs-CZ" dirty="0" err="1"/>
              <a:t>wasn´t</a:t>
            </a:r>
            <a:r>
              <a:rPr lang="cs-CZ" dirty="0"/>
              <a:t>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five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. It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bad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days</a:t>
            </a:r>
            <a:r>
              <a:rPr lang="cs-CZ" dirty="0"/>
              <a:t>.</a:t>
            </a:r>
          </a:p>
          <a:p>
            <a:r>
              <a:rPr lang="cs-CZ" dirty="0"/>
              <a:t>8. Azra </a:t>
            </a:r>
            <a:r>
              <a:rPr lang="cs-CZ" dirty="0" err="1"/>
              <a:t>wasn´t</a:t>
            </a:r>
            <a:r>
              <a:rPr lang="cs-CZ" dirty="0"/>
              <a:t> in </a:t>
            </a:r>
            <a:r>
              <a:rPr lang="cs-CZ" dirty="0" err="1"/>
              <a:t>Croatia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. 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ten </a:t>
            </a:r>
            <a:r>
              <a:rPr lang="cs-CZ" dirty="0" err="1"/>
              <a:t>days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52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C2431"/>
      </a:dk2>
      <a:lt2>
        <a:srgbClr val="F0F3F1"/>
      </a:lt2>
      <a:accent1>
        <a:srgbClr val="E22ECF"/>
      </a:accent1>
      <a:accent2>
        <a:srgbClr val="981CD0"/>
      </a:accent2>
      <a:accent3>
        <a:srgbClr val="5E2EE2"/>
      </a:accent3>
      <a:accent4>
        <a:srgbClr val="263FD2"/>
      </a:accent4>
      <a:accent5>
        <a:srgbClr val="2E93E2"/>
      </a:accent5>
      <a:accent6>
        <a:srgbClr val="1ABEC1"/>
      </a:accent6>
      <a:hlink>
        <a:srgbClr val="3F72BF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SketchyVTI</vt:lpstr>
      <vt:lpstr>Project 2 –Unit 3A</vt:lpstr>
      <vt:lpstr>Textbook; 32/1 Vocabulary</vt:lpstr>
      <vt:lpstr>Textbook; 32/2</vt:lpstr>
      <vt:lpstr>Textbook; 33 – grammar – past simple: be (byl jsem; byli....)</vt:lpstr>
      <vt:lpstr>Textbook; 33/4a - was x were</vt:lpstr>
      <vt:lpstr>Textbook; 33/5 - questions with was/were</vt:lpstr>
      <vt:lpstr>Textbook; 33/7a</vt:lpstr>
      <vt:lpstr>Textbook; 33/7b</vt:lpstr>
      <vt:lpstr>Prezentace aplikace PowerPoint</vt:lpstr>
      <vt:lpstr>Workbook; 24/1  - at x in x on</vt:lpstr>
      <vt:lpstr>Workbook; 24/2 </vt:lpstr>
      <vt:lpstr>Workbook; 24/3 was x were</vt:lpstr>
      <vt:lpstr>Prezentace aplikace PowerPoint</vt:lpstr>
      <vt:lpstr>Workbook; 25/4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480</cp:revision>
  <dcterms:created xsi:type="dcterms:W3CDTF">2020-12-01T16:27:01Z</dcterms:created>
  <dcterms:modified xsi:type="dcterms:W3CDTF">2020-12-02T16:05:45Z</dcterms:modified>
</cp:coreProperties>
</file>