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4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9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6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25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1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2B27-000B-4478-A98E-54DD3A71ABEC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D3FE-B1DD-4DC6-ADF5-A03109AF0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8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7200" b="1" dirty="0">
                <a:latin typeface="Arial" panose="020B0604020202020204" pitchFamily="34" charset="0"/>
                <a:cs typeface="Arial" panose="020B0604020202020204" pitchFamily="34" charset="0"/>
              </a:rPr>
              <a:t>   Jarní květiny</a:t>
            </a:r>
          </a:p>
        </p:txBody>
      </p:sp>
    </p:spTree>
    <p:extLst>
      <p:ext uri="{BB962C8B-B14F-4D97-AF65-F5344CB8AC3E}">
        <p14:creationId xmlns:p14="http://schemas.microsoft.com/office/powerpoint/2010/main" val="23698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Tulipán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6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Prvosenka jarní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32912"/>
            <a:ext cx="6624735" cy="4968551"/>
          </a:xfrm>
        </p:spPr>
      </p:pic>
    </p:spTree>
    <p:extLst>
      <p:ext uri="{BB962C8B-B14F-4D97-AF65-F5344CB8AC3E}">
        <p14:creationId xmlns:p14="http://schemas.microsoft.com/office/powerpoint/2010/main" val="182998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/>
              <a:t>Poznej rostlinu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714499"/>
            <a:ext cx="8200911" cy="46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938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52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696744" cy="44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7647"/>
            <a:ext cx="7344816" cy="48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6600" b="1" dirty="0"/>
              <a:t>Sněženka podsněžník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0817"/>
            <a:ext cx="6912768" cy="46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9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34657" cy="512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0317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128792" cy="47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Použité obrázky:</a:t>
            </a:r>
          </a:p>
          <a:p>
            <a:pPr marL="0" indent="0">
              <a:buNone/>
            </a:pPr>
            <a:r>
              <a:rPr lang="cs-CZ" dirty="0"/>
              <a:t>https://pixabay.com/cs/</a:t>
            </a:r>
          </a:p>
        </p:txBody>
      </p:sp>
    </p:spTree>
    <p:extLst>
      <p:ext uri="{BB962C8B-B14F-4D97-AF65-F5344CB8AC3E}">
        <p14:creationId xmlns:p14="http://schemas.microsoft.com/office/powerpoint/2010/main" val="310201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Bledule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735"/>
            <a:ext cx="6840760" cy="45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Krokus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99"/>
            <a:ext cx="6768752" cy="4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Fialka vonná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8409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Smetanka lékařská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7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Podběl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64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Konvalinka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6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/>
              <a:t>Narcis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742"/>
            <a:ext cx="6840760" cy="4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Předvádění na obrazovce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Prezentace aplikace PowerPoint</vt:lpstr>
      <vt:lpstr>Sněženka podsněžník</vt:lpstr>
      <vt:lpstr>Bledule </vt:lpstr>
      <vt:lpstr>Krokus</vt:lpstr>
      <vt:lpstr>Fialka vonná</vt:lpstr>
      <vt:lpstr>Smetanka lékařská</vt:lpstr>
      <vt:lpstr>Podběl</vt:lpstr>
      <vt:lpstr>Konvalinka</vt:lpstr>
      <vt:lpstr>Narcis</vt:lpstr>
      <vt:lpstr>Tulipán</vt:lpstr>
      <vt:lpstr>Prvosenka jarní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Doležalová</cp:lastModifiedBy>
  <cp:revision>6</cp:revision>
  <dcterms:created xsi:type="dcterms:W3CDTF">2016-04-07T13:35:32Z</dcterms:created>
  <dcterms:modified xsi:type="dcterms:W3CDTF">2023-03-28T12:38:00Z</dcterms:modified>
</cp:coreProperties>
</file>