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35659-DC3F-863A-EE4E-CE49BB393066}" v="1802" dt="2020-12-07T14:59:10.200"/>
    <p1510:client id="{EE67E337-09C6-4643-BF86-D982A21997B0}" v="300" dt="2020-12-07T09:57:25.140"/>
    <p1510:client id="{F1AB2670-2DA0-F854-7237-0195AE9B3812}" v="160" dt="2020-12-07T10:48:36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Nobilisová" userId="S::andrea.nobilisova@zsmutejovice.cz::d2ad749b-459c-43c6-8746-156a950297c9" providerId="AD" clId="Web-{17335659-DC3F-863A-EE4E-CE49BB393066}"/>
    <pc:docChg chg="addSld modSld">
      <pc:chgData name="Andrea Nobilisová" userId="S::andrea.nobilisova@zsmutejovice.cz::d2ad749b-459c-43c6-8746-156a950297c9" providerId="AD" clId="Web-{17335659-DC3F-863A-EE4E-CE49BB393066}" dt="2020-12-07T14:59:10.200" v="1796" actId="20577"/>
      <pc:docMkLst>
        <pc:docMk/>
      </pc:docMkLst>
      <pc:sldChg chg="modSp addAnim modAnim">
        <pc:chgData name="Andrea Nobilisová" userId="S::andrea.nobilisova@zsmutejovice.cz::d2ad749b-459c-43c6-8746-156a950297c9" providerId="AD" clId="Web-{17335659-DC3F-863A-EE4E-CE49BB393066}" dt="2020-12-07T14:07:47.508" v="150" actId="20577"/>
        <pc:sldMkLst>
          <pc:docMk/>
          <pc:sldMk cId="1071352827" sldId="257"/>
        </pc:sldMkLst>
        <pc:spChg chg="mod">
          <ac:chgData name="Andrea Nobilisová" userId="S::andrea.nobilisova@zsmutejovice.cz::d2ad749b-459c-43c6-8746-156a950297c9" providerId="AD" clId="Web-{17335659-DC3F-863A-EE4E-CE49BB393066}" dt="2020-12-07T14:07:47.508" v="150" actId="20577"/>
          <ac:spMkLst>
            <pc:docMk/>
            <pc:sldMk cId="1071352827" sldId="257"/>
            <ac:spMk id="2" creationId="{795FAD6B-B92B-4E06-93F5-CFB10550ADDF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07:00.211" v="144" actId="14100"/>
          <ac:spMkLst>
            <pc:docMk/>
            <pc:sldMk cId="1071352827" sldId="257"/>
            <ac:spMk id="3" creationId="{7031F27E-DA61-4DBB-92A0-B811A7696548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06:52.023" v="142" actId="20577"/>
          <ac:spMkLst>
            <pc:docMk/>
            <pc:sldMk cId="1071352827" sldId="257"/>
            <ac:spMk id="4" creationId="{66829CA1-5AC2-475B-8A93-A6FB531B8AB5}"/>
          </ac:spMkLst>
        </pc:spChg>
      </pc:sldChg>
      <pc:sldChg chg="addSp modSp new mod modClrScheme chgLayout">
        <pc:chgData name="Andrea Nobilisová" userId="S::andrea.nobilisova@zsmutejovice.cz::d2ad749b-459c-43c6-8746-156a950297c9" providerId="AD" clId="Web-{17335659-DC3F-863A-EE4E-CE49BB393066}" dt="2020-12-07T14:21:10.756" v="377" actId="20577"/>
        <pc:sldMkLst>
          <pc:docMk/>
          <pc:sldMk cId="2684840241" sldId="258"/>
        </pc:sldMkLst>
        <pc:spChg chg="mod ord">
          <ac:chgData name="Andrea Nobilisová" userId="S::andrea.nobilisova@zsmutejovice.cz::d2ad749b-459c-43c6-8746-156a950297c9" providerId="AD" clId="Web-{17335659-DC3F-863A-EE4E-CE49BB393066}" dt="2020-12-07T14:18:05.409" v="253"/>
          <ac:spMkLst>
            <pc:docMk/>
            <pc:sldMk cId="2684840241" sldId="258"/>
            <ac:spMk id="2" creationId="{376D6FD3-3D5A-46CC-AAB3-2375060D4711}"/>
          </ac:spMkLst>
        </pc:spChg>
        <pc:spChg chg="mod ord">
          <ac:chgData name="Andrea Nobilisová" userId="S::andrea.nobilisova@zsmutejovice.cz::d2ad749b-459c-43c6-8746-156a950297c9" providerId="AD" clId="Web-{17335659-DC3F-863A-EE4E-CE49BB393066}" dt="2020-12-07T14:21:00.631" v="371" actId="20577"/>
          <ac:spMkLst>
            <pc:docMk/>
            <pc:sldMk cId="2684840241" sldId="258"/>
            <ac:spMk id="3" creationId="{3C7C1B6C-7D8A-4D18-9438-93E009EA4F71}"/>
          </ac:spMkLst>
        </pc:spChg>
        <pc:spChg chg="add mod ord">
          <ac:chgData name="Andrea Nobilisová" userId="S::andrea.nobilisova@zsmutejovice.cz::d2ad749b-459c-43c6-8746-156a950297c9" providerId="AD" clId="Web-{17335659-DC3F-863A-EE4E-CE49BB393066}" dt="2020-12-07T14:21:10.756" v="377" actId="20577"/>
          <ac:spMkLst>
            <pc:docMk/>
            <pc:sldMk cId="2684840241" sldId="258"/>
            <ac:spMk id="4" creationId="{E36346B5-D310-4C08-97DD-8EA7D2805D9E}"/>
          </ac:spMkLst>
        </pc:spChg>
      </pc:sldChg>
      <pc:sldChg chg="modSp new addAnim modAnim">
        <pc:chgData name="Andrea Nobilisová" userId="S::andrea.nobilisova@zsmutejovice.cz::d2ad749b-459c-43c6-8746-156a950297c9" providerId="AD" clId="Web-{17335659-DC3F-863A-EE4E-CE49BB393066}" dt="2020-12-07T14:42:42.168" v="1048"/>
        <pc:sldMkLst>
          <pc:docMk/>
          <pc:sldMk cId="3076249221" sldId="259"/>
        </pc:sldMkLst>
        <pc:spChg chg="mod">
          <ac:chgData name="Andrea Nobilisová" userId="S::andrea.nobilisova@zsmutejovice.cz::d2ad749b-459c-43c6-8746-156a950297c9" providerId="AD" clId="Web-{17335659-DC3F-863A-EE4E-CE49BB393066}" dt="2020-12-07T14:24:46.510" v="535" actId="14100"/>
          <ac:spMkLst>
            <pc:docMk/>
            <pc:sldMk cId="3076249221" sldId="259"/>
            <ac:spMk id="2" creationId="{322D5F14-5010-4BDA-AF91-47783CC18191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26:24.527" v="576" actId="20577"/>
          <ac:spMkLst>
            <pc:docMk/>
            <pc:sldMk cId="3076249221" sldId="259"/>
            <ac:spMk id="3" creationId="{C282D735-7D76-4690-B6EE-8FF9E781709C}"/>
          </ac:spMkLst>
        </pc:spChg>
      </pc:sldChg>
      <pc:sldChg chg="modSp new addAnim modAnim">
        <pc:chgData name="Andrea Nobilisová" userId="S::andrea.nobilisova@zsmutejovice.cz::d2ad749b-459c-43c6-8746-156a950297c9" providerId="AD" clId="Web-{17335659-DC3F-863A-EE4E-CE49BB393066}" dt="2020-12-07T14:43:01.934" v="1051"/>
        <pc:sldMkLst>
          <pc:docMk/>
          <pc:sldMk cId="3318144867" sldId="260"/>
        </pc:sldMkLst>
        <pc:spChg chg="mod">
          <ac:chgData name="Andrea Nobilisová" userId="S::andrea.nobilisova@zsmutejovice.cz::d2ad749b-459c-43c6-8746-156a950297c9" providerId="AD" clId="Web-{17335659-DC3F-863A-EE4E-CE49BB393066}" dt="2020-12-07T14:27:05.731" v="592" actId="20577"/>
          <ac:spMkLst>
            <pc:docMk/>
            <pc:sldMk cId="3318144867" sldId="260"/>
            <ac:spMk id="2" creationId="{F2F2641D-2F1C-40D9-9781-870CBA6FDF5E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34:48.176" v="830" actId="20577"/>
          <ac:spMkLst>
            <pc:docMk/>
            <pc:sldMk cId="3318144867" sldId="260"/>
            <ac:spMk id="3" creationId="{871A5F12-F639-4834-A209-4631EE5247E1}"/>
          </ac:spMkLst>
        </pc:spChg>
      </pc:sldChg>
      <pc:sldChg chg="modSp new addAnim modAnim">
        <pc:chgData name="Andrea Nobilisová" userId="S::andrea.nobilisova@zsmutejovice.cz::d2ad749b-459c-43c6-8746-156a950297c9" providerId="AD" clId="Web-{17335659-DC3F-863A-EE4E-CE49BB393066}" dt="2020-12-07T14:43:21.638" v="1054"/>
        <pc:sldMkLst>
          <pc:docMk/>
          <pc:sldMk cId="1681609792" sldId="261"/>
        </pc:sldMkLst>
        <pc:spChg chg="mod">
          <ac:chgData name="Andrea Nobilisová" userId="S::andrea.nobilisova@zsmutejovice.cz::d2ad749b-459c-43c6-8746-156a950297c9" providerId="AD" clId="Web-{17335659-DC3F-863A-EE4E-CE49BB393066}" dt="2020-12-07T14:35:50.255" v="848" actId="20577"/>
          <ac:spMkLst>
            <pc:docMk/>
            <pc:sldMk cId="1681609792" sldId="261"/>
            <ac:spMk id="2" creationId="{569CA4D4-BDFC-4018-9B8E-73847E64B9DD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38:33.617" v="936" actId="14100"/>
          <ac:spMkLst>
            <pc:docMk/>
            <pc:sldMk cId="1681609792" sldId="261"/>
            <ac:spMk id="3" creationId="{4FC667AE-4950-460A-AEFC-EF41D869E9C2}"/>
          </ac:spMkLst>
        </pc:spChg>
      </pc:sldChg>
      <pc:sldChg chg="modSp new addAnim modAnim">
        <pc:chgData name="Andrea Nobilisová" userId="S::andrea.nobilisova@zsmutejovice.cz::d2ad749b-459c-43c6-8746-156a950297c9" providerId="AD" clId="Web-{17335659-DC3F-863A-EE4E-CE49BB393066}" dt="2020-12-07T14:43:37.513" v="1057"/>
        <pc:sldMkLst>
          <pc:docMk/>
          <pc:sldMk cId="1197834571" sldId="262"/>
        </pc:sldMkLst>
        <pc:spChg chg="mod">
          <ac:chgData name="Andrea Nobilisová" userId="S::andrea.nobilisova@zsmutejovice.cz::d2ad749b-459c-43c6-8746-156a950297c9" providerId="AD" clId="Web-{17335659-DC3F-863A-EE4E-CE49BB393066}" dt="2020-12-07T14:39:24.681" v="960" actId="20577"/>
          <ac:spMkLst>
            <pc:docMk/>
            <pc:sldMk cId="1197834571" sldId="262"/>
            <ac:spMk id="2" creationId="{BAC5C270-34DB-4399-9862-ADCF8A85F7B9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42:12.152" v="1042" actId="20577"/>
          <ac:spMkLst>
            <pc:docMk/>
            <pc:sldMk cId="1197834571" sldId="262"/>
            <ac:spMk id="3" creationId="{E4A25D75-1704-43D6-8EAD-00C10DD14170}"/>
          </ac:spMkLst>
        </pc:spChg>
      </pc:sldChg>
      <pc:sldChg chg="modSp new">
        <pc:chgData name="Andrea Nobilisová" userId="S::andrea.nobilisova@zsmutejovice.cz::d2ad749b-459c-43c6-8746-156a950297c9" providerId="AD" clId="Web-{17335659-DC3F-863A-EE4E-CE49BB393066}" dt="2020-12-07T14:49:36.972" v="1329" actId="20577"/>
        <pc:sldMkLst>
          <pc:docMk/>
          <pc:sldMk cId="1498127009" sldId="263"/>
        </pc:sldMkLst>
        <pc:spChg chg="mod">
          <ac:chgData name="Andrea Nobilisová" userId="S::andrea.nobilisova@zsmutejovice.cz::d2ad749b-459c-43c6-8746-156a950297c9" providerId="AD" clId="Web-{17335659-DC3F-863A-EE4E-CE49BB393066}" dt="2020-12-07T14:44:13.998" v="1082" actId="20577"/>
          <ac:spMkLst>
            <pc:docMk/>
            <pc:sldMk cId="1498127009" sldId="263"/>
            <ac:spMk id="2" creationId="{E519DF02-A476-4130-BBCF-594D0CEF9247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49:36.972" v="1329" actId="20577"/>
          <ac:spMkLst>
            <pc:docMk/>
            <pc:sldMk cId="1498127009" sldId="263"/>
            <ac:spMk id="3" creationId="{90A0F83C-02E2-4918-A967-C18512CE566F}"/>
          </ac:spMkLst>
        </pc:spChg>
      </pc:sldChg>
      <pc:sldChg chg="modSp new addAnim modAnim">
        <pc:chgData name="Andrea Nobilisová" userId="S::andrea.nobilisova@zsmutejovice.cz::d2ad749b-459c-43c6-8746-156a950297c9" providerId="AD" clId="Web-{17335659-DC3F-863A-EE4E-CE49BB393066}" dt="2020-12-07T14:53:22.445" v="1547"/>
        <pc:sldMkLst>
          <pc:docMk/>
          <pc:sldMk cId="887173395" sldId="264"/>
        </pc:sldMkLst>
        <pc:spChg chg="mod">
          <ac:chgData name="Andrea Nobilisová" userId="S::andrea.nobilisova@zsmutejovice.cz::d2ad749b-459c-43c6-8746-156a950297c9" providerId="AD" clId="Web-{17335659-DC3F-863A-EE4E-CE49BB393066}" dt="2020-12-07T14:50:16.473" v="1412" actId="20577"/>
          <ac:spMkLst>
            <pc:docMk/>
            <pc:sldMk cId="887173395" sldId="264"/>
            <ac:spMk id="2" creationId="{E0697A71-CBB0-4327-A307-9770F2A03625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53:12.397" v="1544" actId="20577"/>
          <ac:spMkLst>
            <pc:docMk/>
            <pc:sldMk cId="887173395" sldId="264"/>
            <ac:spMk id="3" creationId="{386E1FE9-8873-4DE1-B05E-A7F946D391A6}"/>
          </ac:spMkLst>
        </pc:spChg>
      </pc:sldChg>
      <pc:sldChg chg="modSp new">
        <pc:chgData name="Andrea Nobilisová" userId="S::andrea.nobilisova@zsmutejovice.cz::d2ad749b-459c-43c6-8746-156a950297c9" providerId="AD" clId="Web-{17335659-DC3F-863A-EE4E-CE49BB393066}" dt="2020-12-07T14:59:10.200" v="1795" actId="20577"/>
        <pc:sldMkLst>
          <pc:docMk/>
          <pc:sldMk cId="1469039160" sldId="265"/>
        </pc:sldMkLst>
        <pc:spChg chg="mod">
          <ac:chgData name="Andrea Nobilisová" userId="S::andrea.nobilisova@zsmutejovice.cz::d2ad749b-459c-43c6-8746-156a950297c9" providerId="AD" clId="Web-{17335659-DC3F-863A-EE4E-CE49BB393066}" dt="2020-12-07T14:54:24.430" v="1599" actId="20577"/>
          <ac:spMkLst>
            <pc:docMk/>
            <pc:sldMk cId="1469039160" sldId="265"/>
            <ac:spMk id="2" creationId="{4F9C1979-2E01-4B85-96F4-270B0D471309}"/>
          </ac:spMkLst>
        </pc:spChg>
        <pc:spChg chg="mod">
          <ac:chgData name="Andrea Nobilisová" userId="S::andrea.nobilisova@zsmutejovice.cz::d2ad749b-459c-43c6-8746-156a950297c9" providerId="AD" clId="Web-{17335659-DC3F-863A-EE4E-CE49BB393066}" dt="2020-12-07T14:59:10.200" v="1795" actId="20577"/>
          <ac:spMkLst>
            <pc:docMk/>
            <pc:sldMk cId="1469039160" sldId="265"/>
            <ac:spMk id="3" creationId="{1A2BFB20-4CE5-4800-9C68-3F8BB4D8AC8D}"/>
          </ac:spMkLst>
        </pc:spChg>
      </pc:sldChg>
    </pc:docChg>
  </pc:docChgLst>
  <pc:docChgLst>
    <pc:chgData name="Andrea Nobilisová" userId="S::andrea.nobilisova@zsmutejovice.cz::d2ad749b-459c-43c6-8746-156a950297c9" providerId="AD" clId="Web-{F1AB2670-2DA0-F854-7237-0195AE9B3812}"/>
    <pc:docChg chg="modSld">
      <pc:chgData name="Andrea Nobilisová" userId="S::andrea.nobilisova@zsmutejovice.cz::d2ad749b-459c-43c6-8746-156a950297c9" providerId="AD" clId="Web-{F1AB2670-2DA0-F854-7237-0195AE9B3812}" dt="2020-12-07T10:48:36.824" v="159" actId="20577"/>
      <pc:docMkLst>
        <pc:docMk/>
      </pc:docMkLst>
      <pc:sldChg chg="addSp modSp mod modClrScheme modAnim chgLayout">
        <pc:chgData name="Andrea Nobilisová" userId="S::andrea.nobilisova@zsmutejovice.cz::d2ad749b-459c-43c6-8746-156a950297c9" providerId="AD" clId="Web-{F1AB2670-2DA0-F854-7237-0195AE9B3812}" dt="2020-12-07T10:48:36.824" v="158" actId="20577"/>
        <pc:sldMkLst>
          <pc:docMk/>
          <pc:sldMk cId="1071352827" sldId="257"/>
        </pc:sldMkLst>
        <pc:spChg chg="mod ord">
          <ac:chgData name="Andrea Nobilisová" userId="S::andrea.nobilisova@zsmutejovice.cz::d2ad749b-459c-43c6-8746-156a950297c9" providerId="AD" clId="Web-{F1AB2670-2DA0-F854-7237-0195AE9B3812}" dt="2020-12-07T10:37:48.532" v="2"/>
          <ac:spMkLst>
            <pc:docMk/>
            <pc:sldMk cId="1071352827" sldId="257"/>
            <ac:spMk id="2" creationId="{795FAD6B-B92B-4E06-93F5-CFB10550ADDF}"/>
          </ac:spMkLst>
        </pc:spChg>
        <pc:spChg chg="mod ord">
          <ac:chgData name="Andrea Nobilisová" userId="S::andrea.nobilisova@zsmutejovice.cz::d2ad749b-459c-43c6-8746-156a950297c9" providerId="AD" clId="Web-{F1AB2670-2DA0-F854-7237-0195AE9B3812}" dt="2020-12-07T10:37:48.532" v="2"/>
          <ac:spMkLst>
            <pc:docMk/>
            <pc:sldMk cId="1071352827" sldId="257"/>
            <ac:spMk id="3" creationId="{7031F27E-DA61-4DBB-92A0-B811A7696548}"/>
          </ac:spMkLst>
        </pc:spChg>
        <pc:spChg chg="add mod ord">
          <ac:chgData name="Andrea Nobilisová" userId="S::andrea.nobilisova@zsmutejovice.cz::d2ad749b-459c-43c6-8746-156a950297c9" providerId="AD" clId="Web-{F1AB2670-2DA0-F854-7237-0195AE9B3812}" dt="2020-12-07T10:48:36.824" v="158" actId="20577"/>
          <ac:spMkLst>
            <pc:docMk/>
            <pc:sldMk cId="1071352827" sldId="257"/>
            <ac:spMk id="4" creationId="{66829CA1-5AC2-475B-8A93-A6FB531B8AB5}"/>
          </ac:spMkLst>
        </pc:spChg>
      </pc:sldChg>
    </pc:docChg>
  </pc:docChgLst>
  <pc:docChgLst>
    <pc:chgData name="Andrea Nobilisová" userId="S::andrea.nobilisova@zsmutejovice.cz::d2ad749b-459c-43c6-8746-156a950297c9" providerId="AD" clId="Web-{EE67E337-09C6-4643-BF86-D982A21997B0}"/>
    <pc:docChg chg="addSld modSld addMainMaster delMainMaster">
      <pc:chgData name="Andrea Nobilisová" userId="S::andrea.nobilisova@zsmutejovice.cz::d2ad749b-459c-43c6-8746-156a950297c9" providerId="AD" clId="Web-{EE67E337-09C6-4643-BF86-D982A21997B0}" dt="2020-12-07T09:57:25.140" v="298"/>
      <pc:docMkLst>
        <pc:docMk/>
      </pc:docMkLst>
      <pc:sldChg chg="addSp modSp mod setBg modClrScheme setClrOvrMap chgLayout">
        <pc:chgData name="Andrea Nobilisová" userId="S::andrea.nobilisova@zsmutejovice.cz::d2ad749b-459c-43c6-8746-156a950297c9" providerId="AD" clId="Web-{EE67E337-09C6-4643-BF86-D982A21997B0}" dt="2020-12-07T09:38:36.059" v="32"/>
        <pc:sldMkLst>
          <pc:docMk/>
          <pc:sldMk cId="3799523001" sldId="256"/>
        </pc:sldMkLst>
        <pc:spChg chg="mod">
          <ac:chgData name="Andrea Nobilisová" userId="S::andrea.nobilisova@zsmutejovice.cz::d2ad749b-459c-43c6-8746-156a950297c9" providerId="AD" clId="Web-{EE67E337-09C6-4643-BF86-D982A21997B0}" dt="2020-12-07T09:38:36.059" v="32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Andrea Nobilisová" userId="S::andrea.nobilisova@zsmutejovice.cz::d2ad749b-459c-43c6-8746-156a950297c9" providerId="AD" clId="Web-{EE67E337-09C6-4643-BF86-D982A21997B0}" dt="2020-12-07T09:38:36.059" v="32"/>
          <ac:spMkLst>
            <pc:docMk/>
            <pc:sldMk cId="3799523001" sldId="256"/>
            <ac:spMk id="3" creationId="{00000000-0000-0000-0000-000000000000}"/>
          </ac:spMkLst>
        </pc:spChg>
        <pc:spChg chg="add">
          <ac:chgData name="Andrea Nobilisová" userId="S::andrea.nobilisova@zsmutejovice.cz::d2ad749b-459c-43c6-8746-156a950297c9" providerId="AD" clId="Web-{EE67E337-09C6-4643-BF86-D982A21997B0}" dt="2020-12-07T09:38:36.059" v="32"/>
          <ac:spMkLst>
            <pc:docMk/>
            <pc:sldMk cId="3799523001" sldId="256"/>
            <ac:spMk id="9" creationId="{6F40FBDA-CEB1-40F0-9AB9-BD9C402D70FE}"/>
          </ac:spMkLst>
        </pc:spChg>
        <pc:spChg chg="add">
          <ac:chgData name="Andrea Nobilisová" userId="S::andrea.nobilisova@zsmutejovice.cz::d2ad749b-459c-43c6-8746-156a950297c9" providerId="AD" clId="Web-{EE67E337-09C6-4643-BF86-D982A21997B0}" dt="2020-12-07T09:38:36.059" v="32"/>
          <ac:spMkLst>
            <pc:docMk/>
            <pc:sldMk cId="3799523001" sldId="256"/>
            <ac:spMk id="11" creationId="{0344D4FE-ABEF-4230-9E4E-AD5782FC78AC}"/>
          </ac:spMkLst>
        </pc:spChg>
        <pc:spChg chg="add">
          <ac:chgData name="Andrea Nobilisová" userId="S::andrea.nobilisova@zsmutejovice.cz::d2ad749b-459c-43c6-8746-156a950297c9" providerId="AD" clId="Web-{EE67E337-09C6-4643-BF86-D982A21997B0}" dt="2020-12-07T09:38:36.059" v="32"/>
          <ac:spMkLst>
            <pc:docMk/>
            <pc:sldMk cId="3799523001" sldId="256"/>
            <ac:spMk id="13" creationId="{9325F979-D3F9-4926-81B7-7ACCB31A501B}"/>
          </ac:spMkLst>
        </pc:spChg>
        <pc:picChg chg="add">
          <ac:chgData name="Andrea Nobilisová" userId="S::andrea.nobilisova@zsmutejovice.cz::d2ad749b-459c-43c6-8746-156a950297c9" providerId="AD" clId="Web-{EE67E337-09C6-4643-BF86-D982A21997B0}" dt="2020-12-07T09:38:36.059" v="32"/>
          <ac:picMkLst>
            <pc:docMk/>
            <pc:sldMk cId="3799523001" sldId="256"/>
            <ac:picMk id="4" creationId="{3F992D80-C8A0-4164-8A9E-AC147A77DF87}"/>
          </ac:picMkLst>
        </pc:picChg>
      </pc:sldChg>
      <pc:sldChg chg="delSp modSp new mod modClrScheme addAnim modAnim chgLayout">
        <pc:chgData name="Andrea Nobilisová" userId="S::andrea.nobilisova@zsmutejovice.cz::d2ad749b-459c-43c6-8746-156a950297c9" providerId="AD" clId="Web-{EE67E337-09C6-4643-BF86-D982A21997B0}" dt="2020-12-07T09:57:25.140" v="298"/>
        <pc:sldMkLst>
          <pc:docMk/>
          <pc:sldMk cId="1071352827" sldId="257"/>
        </pc:sldMkLst>
        <pc:spChg chg="mod ord">
          <ac:chgData name="Andrea Nobilisová" userId="S::andrea.nobilisova@zsmutejovice.cz::d2ad749b-459c-43c6-8746-156a950297c9" providerId="AD" clId="Web-{EE67E337-09C6-4643-BF86-D982A21997B0}" dt="2020-12-07T09:55:07.169" v="220"/>
          <ac:spMkLst>
            <pc:docMk/>
            <pc:sldMk cId="1071352827" sldId="257"/>
            <ac:spMk id="2" creationId="{795FAD6B-B92B-4E06-93F5-CFB10550ADDF}"/>
          </ac:spMkLst>
        </pc:spChg>
        <pc:spChg chg="mod ord">
          <ac:chgData name="Andrea Nobilisová" userId="S::andrea.nobilisova@zsmutejovice.cz::d2ad749b-459c-43c6-8746-156a950297c9" providerId="AD" clId="Web-{EE67E337-09C6-4643-BF86-D982A21997B0}" dt="2020-12-07T09:57:22.311" v="294" actId="20577"/>
          <ac:spMkLst>
            <pc:docMk/>
            <pc:sldMk cId="1071352827" sldId="257"/>
            <ac:spMk id="3" creationId="{7031F27E-DA61-4DBB-92A0-B811A7696548}"/>
          </ac:spMkLst>
        </pc:spChg>
        <pc:spChg chg="del">
          <ac:chgData name="Andrea Nobilisová" userId="S::andrea.nobilisova@zsmutejovice.cz::d2ad749b-459c-43c6-8746-156a950297c9" providerId="AD" clId="Web-{EE67E337-09C6-4643-BF86-D982A21997B0}" dt="2020-12-07T09:55:07.169" v="220"/>
          <ac:spMkLst>
            <pc:docMk/>
            <pc:sldMk cId="1071352827" sldId="257"/>
            <ac:spMk id="4" creationId="{ADDA493E-B224-4917-B6BB-4C0279641F0B}"/>
          </ac:spMkLst>
        </pc:spChg>
      </pc:sldChg>
      <pc:sldMasterChg chg="del delSldLayout">
        <pc:chgData name="Andrea Nobilisová" userId="S::andrea.nobilisova@zsmutejovice.cz::d2ad749b-459c-43c6-8746-156a950297c9" providerId="AD" clId="Web-{EE67E337-09C6-4643-BF86-D982A21997B0}" dt="2020-12-07T09:38:36.059" v="32"/>
        <pc:sldMasterMkLst>
          <pc:docMk/>
          <pc:sldMasterMk cId="464252367" sldId="2147483648"/>
        </pc:sldMasterMkLst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1771309689" sldId="2147483649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21655345" sldId="2147483650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2957285559" sldId="2147483651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3426106184" sldId="2147483652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597578085" sldId="2147483653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3514983867" sldId="2147483654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2973794414" sldId="2147483655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3504307544" sldId="2147483656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4088594436" sldId="2147483657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707188527" sldId="2147483658"/>
          </pc:sldLayoutMkLst>
        </pc:sldLayoutChg>
        <pc:sldLayoutChg chg="del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464252367" sldId="2147483648"/>
            <pc:sldLayoutMk cId="1955787437" sldId="2147483659"/>
          </pc:sldLayoutMkLst>
        </pc:sldLayoutChg>
      </pc:sldMasterChg>
      <pc:sldMasterChg chg="add addSldLayout">
        <pc:chgData name="Andrea Nobilisová" userId="S::andrea.nobilisova@zsmutejovice.cz::d2ad749b-459c-43c6-8746-156a950297c9" providerId="AD" clId="Web-{EE67E337-09C6-4643-BF86-D982A21997B0}" dt="2020-12-07T09:38:36.059" v="32"/>
        <pc:sldMasterMkLst>
          <pc:docMk/>
          <pc:sldMasterMk cId="2993414542" sldId="2147483686"/>
        </pc:sldMasterMkLst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2159601795" sldId="2147483675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945555570" sldId="2147483676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881987442" sldId="2147483677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2373268301" sldId="2147483678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2242794090" sldId="2147483679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3502110170" sldId="2147483680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747667919" sldId="2147483681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2742824024" sldId="2147483682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2705034145" sldId="2147483683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3966466783" sldId="2147483684"/>
          </pc:sldLayoutMkLst>
        </pc:sldLayoutChg>
        <pc:sldLayoutChg chg="add">
          <pc:chgData name="Andrea Nobilisová" userId="S::andrea.nobilisova@zsmutejovice.cz::d2ad749b-459c-43c6-8746-156a950297c9" providerId="AD" clId="Web-{EE67E337-09C6-4643-BF86-D982A21997B0}" dt="2020-12-07T09:38:36.059" v="32"/>
          <pc:sldLayoutMkLst>
            <pc:docMk/>
            <pc:sldMasterMk cId="2993414542" sldId="2147483686"/>
            <pc:sldLayoutMk cId="3112050195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9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6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1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5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26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1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992D80-C8A0-4164-8A9E-AC147A77DF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7251" r="-2" b="242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Project 3 – Unit 3A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chemeClr val="tx1"/>
                </a:solidFill>
                <a:cs typeface="Calibri"/>
              </a:rPr>
              <a:t>What was happening?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C1979-2E01-4B85-96F4-270B0D47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err="1"/>
              <a:t>Workbook</a:t>
            </a:r>
            <a:r>
              <a:rPr lang="cs-CZ"/>
              <a:t>; 25/6 </a:t>
            </a:r>
            <a:r>
              <a:rPr lang="cs-CZ" err="1"/>
              <a:t>What</a:t>
            </a:r>
            <a:r>
              <a:rPr lang="cs-CZ"/>
              <a:t> </a:t>
            </a:r>
            <a:r>
              <a:rPr lang="cs-CZ" err="1"/>
              <a:t>were</a:t>
            </a:r>
            <a:r>
              <a:rPr lang="cs-CZ"/>
              <a:t> </a:t>
            </a:r>
            <a:r>
              <a:rPr lang="cs-CZ" err="1"/>
              <a:t>they</a:t>
            </a:r>
            <a:r>
              <a:rPr lang="cs-CZ"/>
              <a:t> </a:t>
            </a:r>
            <a:r>
              <a:rPr lang="cs-CZ" err="1"/>
              <a:t>doing</a:t>
            </a:r>
            <a:r>
              <a:rPr lang="cs-CZ"/>
              <a:t> </a:t>
            </a:r>
            <a:r>
              <a:rPr lang="cs-CZ" err="1"/>
              <a:t>yesterday</a:t>
            </a:r>
            <a:r>
              <a:rPr lang="cs-CZ"/>
              <a:t> </a:t>
            </a:r>
            <a:r>
              <a:rPr lang="cs-CZ" err="1"/>
              <a:t>afternoon</a:t>
            </a:r>
            <a:r>
              <a:rPr lang="cs-CZ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BFB20-4CE5-4800-9C68-3F8BB4D8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2. Mr </a:t>
            </a:r>
            <a:r>
              <a:rPr lang="cs-CZ" sz="3200" dirty="0" err="1"/>
              <a:t>Ball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eat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a </a:t>
            </a:r>
            <a:r>
              <a:rPr lang="cs-CZ" sz="3200" dirty="0" err="1"/>
              <a:t>sandwich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3. </a:t>
            </a:r>
            <a:r>
              <a:rPr lang="cs-CZ" sz="3200" dirty="0" err="1"/>
              <a:t>Ollie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swimm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4. Jane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read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a </a:t>
            </a:r>
            <a:r>
              <a:rPr lang="cs-CZ" sz="3200" dirty="0" err="1"/>
              <a:t>book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5. Toby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throw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/>
              <a:t>a </a:t>
            </a:r>
            <a:r>
              <a:rPr lang="cs-CZ" sz="3200" dirty="0" err="1"/>
              <a:t>ball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6. A man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runn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03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FAD6B-B92B-4E06-93F5-CFB10550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Textbook</a:t>
            </a:r>
            <a:r>
              <a:rPr lang="cs-CZ" dirty="0"/>
              <a:t>; </a:t>
            </a:r>
            <a:r>
              <a:rPr lang="cs-CZ"/>
              <a:t>33/3ab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31F27E-DA61-4DBB-92A0-B811A7696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2891790" cy="374904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1. </a:t>
            </a:r>
            <a:r>
              <a:rPr lang="cs-CZ" dirty="0" err="1"/>
              <a:t>brush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teeth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2. </a:t>
            </a:r>
            <a:r>
              <a:rPr lang="cs-CZ" dirty="0" err="1"/>
              <a:t>take</a:t>
            </a:r>
            <a:r>
              <a:rPr lang="cs-CZ" dirty="0"/>
              <a:t> a </a:t>
            </a:r>
            <a:r>
              <a:rPr lang="cs-CZ" dirty="0" err="1"/>
              <a:t>photograph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3. </a:t>
            </a:r>
            <a:r>
              <a:rPr lang="cs-CZ" dirty="0" err="1"/>
              <a:t>put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pyjamas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4. </a:t>
            </a:r>
            <a:r>
              <a:rPr lang="cs-CZ" dirty="0" err="1"/>
              <a:t>have</a:t>
            </a:r>
            <a:r>
              <a:rPr lang="cs-CZ" dirty="0"/>
              <a:t> </a:t>
            </a:r>
            <a:r>
              <a:rPr lang="cs-CZ" dirty="0" err="1"/>
              <a:t>dinner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5.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e-mail</a:t>
            </a:r>
          </a:p>
          <a:p>
            <a:pPr>
              <a:buClr>
                <a:srgbClr val="262626"/>
              </a:buClr>
            </a:pPr>
            <a:r>
              <a:rPr lang="cs-CZ" dirty="0"/>
              <a:t>6. </a:t>
            </a:r>
            <a:r>
              <a:rPr lang="cs-CZ" dirty="0" err="1"/>
              <a:t>throw</a:t>
            </a:r>
            <a:r>
              <a:rPr lang="cs-CZ" dirty="0"/>
              <a:t> a </a:t>
            </a:r>
            <a:r>
              <a:rPr lang="cs-CZ" dirty="0" err="1"/>
              <a:t>ball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7.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bed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8. </a:t>
            </a:r>
            <a:r>
              <a:rPr lang="cs-CZ" dirty="0" err="1"/>
              <a:t>watch</a:t>
            </a:r>
            <a:r>
              <a:rPr lang="cs-CZ" dirty="0"/>
              <a:t> TV</a:t>
            </a:r>
          </a:p>
          <a:p>
            <a:pPr>
              <a:buClr>
                <a:srgbClr val="262626"/>
              </a:buClr>
            </a:pPr>
            <a:r>
              <a:rPr lang="cs-CZ" dirty="0"/>
              <a:t>9. do </a:t>
            </a:r>
            <a:r>
              <a:rPr lang="cs-CZ" dirty="0" err="1"/>
              <a:t>homework</a:t>
            </a:r>
          </a:p>
          <a:p>
            <a:pPr>
              <a:buClr>
                <a:srgbClr val="262626"/>
              </a:buClr>
            </a:pPr>
            <a:r>
              <a:rPr lang="cs-CZ" dirty="0"/>
              <a:t>10.talk to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sister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829CA1-5AC2-475B-8A93-A6FB531B8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0" y="2055495"/>
            <a:ext cx="7035165" cy="374904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1. </a:t>
            </a:r>
            <a:r>
              <a:rPr lang="cs-CZ" dirty="0" err="1"/>
              <a:t>brush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hair</a:t>
            </a:r>
          </a:p>
          <a:p>
            <a:pPr>
              <a:buClr>
                <a:srgbClr val="262626"/>
              </a:buClr>
            </a:pPr>
            <a:r>
              <a:rPr lang="cs-CZ" dirty="0"/>
              <a:t>2. </a:t>
            </a:r>
            <a:r>
              <a:rPr lang="cs-CZ" dirty="0" err="1"/>
              <a:t>take</a:t>
            </a:r>
            <a:r>
              <a:rPr lang="cs-CZ" dirty="0"/>
              <a:t> </a:t>
            </a:r>
            <a:r>
              <a:rPr lang="cs-CZ" dirty="0" err="1"/>
              <a:t>the</a:t>
            </a:r>
            <a:r>
              <a:rPr lang="cs-CZ" dirty="0"/>
              <a:t> bus</a:t>
            </a:r>
          </a:p>
          <a:p>
            <a:pPr>
              <a:buClr>
                <a:srgbClr val="262626"/>
              </a:buClr>
            </a:pPr>
            <a:r>
              <a:rPr lang="cs-CZ" dirty="0"/>
              <a:t>3. </a:t>
            </a:r>
            <a:r>
              <a:rPr lang="cs-CZ" dirty="0" err="1"/>
              <a:t>put</a:t>
            </a:r>
            <a:r>
              <a:rPr lang="cs-CZ" dirty="0"/>
              <a:t> on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shoes</a:t>
            </a:r>
            <a:r>
              <a:rPr lang="cs-CZ" dirty="0"/>
              <a:t>/a </a:t>
            </a:r>
            <a:r>
              <a:rPr lang="cs-CZ" dirty="0" err="1"/>
              <a:t>hat</a:t>
            </a:r>
          </a:p>
          <a:p>
            <a:pPr>
              <a:buClr>
                <a:srgbClr val="262626"/>
              </a:buClr>
            </a:pPr>
            <a:r>
              <a:rPr lang="cs-CZ" dirty="0"/>
              <a:t>4. </a:t>
            </a:r>
            <a:r>
              <a:rPr lang="cs-CZ" dirty="0" err="1"/>
              <a:t>have</a:t>
            </a:r>
            <a:r>
              <a:rPr lang="cs-CZ" dirty="0"/>
              <a:t> (</a:t>
            </a:r>
            <a:r>
              <a:rPr lang="cs-CZ" dirty="0" err="1"/>
              <a:t>take</a:t>
            </a:r>
            <a:r>
              <a:rPr lang="cs-CZ" dirty="0"/>
              <a:t>) a </a:t>
            </a:r>
            <a:r>
              <a:rPr lang="cs-CZ" dirty="0" err="1"/>
              <a:t>break</a:t>
            </a:r>
            <a:r>
              <a:rPr lang="cs-CZ" dirty="0"/>
              <a:t>/ </a:t>
            </a:r>
            <a:r>
              <a:rPr lang="cs-CZ" dirty="0" err="1"/>
              <a:t>have</a:t>
            </a:r>
            <a:r>
              <a:rPr lang="cs-CZ" dirty="0"/>
              <a:t> (</a:t>
            </a:r>
            <a:r>
              <a:rPr lang="cs-CZ" dirty="0" err="1"/>
              <a:t>take</a:t>
            </a:r>
            <a:r>
              <a:rPr lang="cs-CZ" dirty="0"/>
              <a:t>) a </a:t>
            </a:r>
            <a:r>
              <a:rPr lang="cs-CZ" dirty="0" err="1"/>
              <a:t>shower</a:t>
            </a:r>
            <a:r>
              <a:rPr lang="cs-CZ" dirty="0"/>
              <a:t>/ </a:t>
            </a:r>
            <a:r>
              <a:rPr lang="cs-CZ" dirty="0" err="1"/>
              <a:t>have</a:t>
            </a:r>
            <a:r>
              <a:rPr lang="cs-CZ" dirty="0"/>
              <a:t> a drink</a:t>
            </a:r>
          </a:p>
          <a:p>
            <a:pPr>
              <a:buClr>
                <a:srgbClr val="262626"/>
              </a:buClr>
            </a:pPr>
            <a:r>
              <a:rPr lang="cs-CZ" dirty="0"/>
              <a:t>5. </a:t>
            </a:r>
            <a:r>
              <a:rPr lang="cs-CZ" dirty="0" err="1"/>
              <a:t>send</a:t>
            </a:r>
            <a:r>
              <a:rPr lang="cs-CZ" dirty="0"/>
              <a:t> a </a:t>
            </a:r>
            <a:r>
              <a:rPr lang="cs-CZ" dirty="0" err="1"/>
              <a:t>letter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6. </a:t>
            </a:r>
            <a:r>
              <a:rPr lang="cs-CZ" dirty="0" err="1"/>
              <a:t>throw</a:t>
            </a:r>
            <a:r>
              <a:rPr lang="cs-CZ" dirty="0"/>
              <a:t> - </a:t>
            </a:r>
          </a:p>
          <a:p>
            <a:pPr>
              <a:buClr>
                <a:srgbClr val="262626"/>
              </a:buClr>
            </a:pPr>
            <a:r>
              <a:rPr lang="cs-CZ" dirty="0"/>
              <a:t>7.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ready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school</a:t>
            </a:r>
            <a:endParaRPr lang="cs-CZ" dirty="0"/>
          </a:p>
          <a:p>
            <a:pPr>
              <a:buClr>
                <a:srgbClr val="262626"/>
              </a:buClr>
            </a:pPr>
            <a:r>
              <a:rPr lang="cs-CZ" dirty="0"/>
              <a:t>8. </a:t>
            </a:r>
            <a:r>
              <a:rPr lang="cs-CZ" dirty="0" err="1"/>
              <a:t>watch</a:t>
            </a:r>
            <a:r>
              <a:rPr lang="cs-CZ" dirty="0"/>
              <a:t> a DVD</a:t>
            </a:r>
          </a:p>
          <a:p>
            <a:pPr>
              <a:buClr>
                <a:srgbClr val="262626"/>
              </a:buClr>
            </a:pPr>
            <a:r>
              <a:rPr lang="cs-CZ" dirty="0"/>
              <a:t>9. do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washing</a:t>
            </a:r>
            <a:r>
              <a:rPr lang="cs-CZ" dirty="0"/>
              <a:t> up</a:t>
            </a:r>
          </a:p>
          <a:p>
            <a:pPr>
              <a:buClr>
                <a:srgbClr val="262626"/>
              </a:buClr>
            </a:pPr>
            <a:r>
              <a:rPr lang="cs-CZ" dirty="0"/>
              <a:t>10. talk to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friends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3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D6FD3-3D5A-46CC-AAB3-2375060D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Textbook; 33/4  past </a:t>
            </a:r>
            <a:r>
              <a:rPr lang="cs-CZ" err="1"/>
              <a:t>continuous</a:t>
            </a:r>
            <a:r>
              <a:rPr lang="cs-CZ"/>
              <a:t> (minulý čas průběhový)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7C1B6C-7D8A-4D18-9438-93E009EA4F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800" dirty="0">
                <a:highlight>
                  <a:srgbClr val="00FFFF"/>
                </a:highlight>
              </a:rPr>
              <a:t>I</a:t>
            </a:r>
          </a:p>
          <a:p>
            <a:pPr marL="0" indent="0">
              <a:buNone/>
            </a:pPr>
            <a:r>
              <a:rPr lang="cs-CZ" sz="2800" dirty="0">
                <a:highlight>
                  <a:srgbClr val="00FFFF"/>
                </a:highlight>
              </a:rPr>
              <a:t>He       </a:t>
            </a:r>
            <a:r>
              <a:rPr lang="cs-CZ" sz="2800" dirty="0" err="1">
                <a:highlight>
                  <a:srgbClr val="00FFFF"/>
                </a:highlight>
              </a:rPr>
              <a:t>was</a:t>
            </a:r>
            <a:r>
              <a:rPr lang="cs-CZ" sz="2800" dirty="0">
                <a:highlight>
                  <a:srgbClr val="00FFFF"/>
                </a:highlight>
              </a:rPr>
              <a:t>  </a:t>
            </a:r>
            <a:r>
              <a:rPr lang="cs-CZ" sz="2800" dirty="0"/>
              <a:t>       </a:t>
            </a:r>
            <a:r>
              <a:rPr lang="cs-CZ" sz="2800" dirty="0" err="1"/>
              <a:t>hav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</a:t>
            </a:r>
            <a:r>
              <a:rPr lang="cs-CZ" sz="2800" dirty="0" err="1"/>
              <a:t>dinner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sz="2800" dirty="0" err="1">
                <a:highlight>
                  <a:srgbClr val="00FFFF"/>
                </a:highlight>
              </a:rPr>
              <a:t>She</a:t>
            </a:r>
            <a:r>
              <a:rPr lang="cs-CZ" sz="2800" dirty="0">
                <a:highlight>
                  <a:srgbClr val="00FFFF"/>
                </a:highlight>
              </a:rPr>
              <a:t>     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/>
              <a:t>   </a:t>
            </a:r>
            <a:r>
              <a:rPr lang="cs-CZ" sz="2800" dirty="0" err="1"/>
              <a:t>play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…....</a:t>
            </a:r>
          </a:p>
          <a:p>
            <a:pPr marL="0" indent="0">
              <a:buNone/>
            </a:pPr>
            <a:r>
              <a:rPr lang="cs-CZ" sz="2800" dirty="0">
                <a:highlight>
                  <a:srgbClr val="00FFFF"/>
                </a:highlight>
              </a:rPr>
              <a:t>It</a:t>
            </a:r>
          </a:p>
          <a:p>
            <a:pPr>
              <a:buClr>
                <a:srgbClr val="262626"/>
              </a:buClr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36346B5-D310-4C08-97DD-8EA7D2805D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 err="1">
                <a:highlight>
                  <a:srgbClr val="FFFF00"/>
                </a:highlight>
              </a:rPr>
              <a:t>We</a:t>
            </a:r>
            <a:r>
              <a:rPr lang="cs-CZ" sz="2800" dirty="0">
                <a:highlight>
                  <a:srgbClr val="FFFF00"/>
                </a:highlight>
              </a:rPr>
              <a:t>     </a:t>
            </a:r>
            <a:r>
              <a:rPr lang="cs-CZ" sz="2800" dirty="0" err="1">
                <a:highlight>
                  <a:srgbClr val="FFFF00"/>
                </a:highlight>
              </a:rPr>
              <a:t>were</a:t>
            </a:r>
            <a:endParaRPr lang="cs-CZ" sz="2800" dirty="0">
              <a:highlight>
                <a:srgbClr val="FFFF00"/>
              </a:highlight>
            </a:endParaRPr>
          </a:p>
          <a:p>
            <a:pPr>
              <a:buClr>
                <a:srgbClr val="262626"/>
              </a:buClr>
            </a:pPr>
            <a:r>
              <a:rPr lang="cs-CZ" sz="2800" dirty="0" err="1">
                <a:highlight>
                  <a:srgbClr val="FFFF00"/>
                </a:highlight>
              </a:rPr>
              <a:t>You</a:t>
            </a:r>
            <a:r>
              <a:rPr lang="cs-CZ" sz="2800" dirty="0">
                <a:highlight>
                  <a:srgbClr val="FFFF00"/>
                </a:highlight>
              </a:rPr>
              <a:t>     </a:t>
            </a:r>
            <a:r>
              <a:rPr lang="cs-CZ" sz="2800" dirty="0" err="1">
                <a:highlight>
                  <a:srgbClr val="FFFF00"/>
                </a:highlight>
              </a:rPr>
              <a:t>weren´t</a:t>
            </a:r>
            <a:r>
              <a:rPr lang="cs-CZ" sz="2800" dirty="0">
                <a:highlight>
                  <a:srgbClr val="FFFF00"/>
                </a:highlight>
              </a:rPr>
              <a:t> </a:t>
            </a:r>
            <a:r>
              <a:rPr lang="cs-CZ" sz="2800" dirty="0"/>
              <a:t> </a:t>
            </a:r>
            <a:r>
              <a:rPr lang="cs-CZ" sz="2800" dirty="0" err="1"/>
              <a:t>gett</a:t>
            </a:r>
            <a:r>
              <a:rPr lang="cs-CZ" sz="2800" dirty="0" err="1">
                <a:highlight>
                  <a:srgbClr val="FFFF00"/>
                </a:highlight>
              </a:rPr>
              <a:t>ing</a:t>
            </a:r>
            <a:r>
              <a:rPr lang="cs-CZ" sz="2800" dirty="0"/>
              <a:t> </a:t>
            </a:r>
            <a:r>
              <a:rPr lang="cs-CZ" sz="2800" dirty="0" err="1"/>
              <a:t>ready</a:t>
            </a:r>
            <a:r>
              <a:rPr lang="cs-CZ" sz="2800" dirty="0"/>
              <a:t>..</a:t>
            </a:r>
          </a:p>
          <a:p>
            <a:pPr>
              <a:buClr>
                <a:srgbClr val="262626"/>
              </a:buClr>
            </a:pPr>
            <a:r>
              <a:rPr lang="cs-CZ" sz="2800" dirty="0">
                <a:highlight>
                  <a:srgbClr val="FFFF00"/>
                </a:highlight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268484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D5F14-5010-4BDA-AF91-47783CC1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95350"/>
          </a:xfrm>
        </p:spPr>
        <p:txBody>
          <a:bodyPr/>
          <a:lstStyle/>
          <a:p>
            <a:r>
              <a:rPr lang="cs-CZ" err="1"/>
              <a:t>Textbook</a:t>
            </a:r>
            <a:r>
              <a:rPr lang="cs-CZ"/>
              <a:t>; 33/6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82D735-7D76-4690-B6EE-8FF9E7817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2595"/>
            <a:ext cx="10058400" cy="450684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3600" dirty="0"/>
              <a:t>2.</a:t>
            </a:r>
            <a:r>
              <a:rPr lang="cs-CZ" dirty="0"/>
              <a:t> </a:t>
            </a:r>
            <a:r>
              <a:rPr lang="cs-CZ" sz="3200" dirty="0"/>
              <a:t>Lucas and his </a:t>
            </a:r>
            <a:r>
              <a:rPr lang="cs-CZ" sz="3200" dirty="0" err="1"/>
              <a:t>friends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FFFF00"/>
                </a:highlight>
              </a:rPr>
              <a:t>weren´t</a:t>
            </a:r>
            <a:r>
              <a:rPr lang="cs-CZ" sz="3200" dirty="0"/>
              <a:t> </a:t>
            </a:r>
            <a:r>
              <a:rPr lang="cs-CZ" sz="3200" dirty="0" err="1"/>
              <a:t>sail</a:t>
            </a:r>
            <a:r>
              <a:rPr lang="cs-CZ" sz="3200" dirty="0" err="1">
                <a:highlight>
                  <a:srgbClr val="FFFF00"/>
                </a:highlight>
              </a:rPr>
              <a:t>ing</a:t>
            </a:r>
            <a:r>
              <a:rPr lang="cs-CZ" sz="3200" dirty="0"/>
              <a:t>. They </a:t>
            </a:r>
            <a:r>
              <a:rPr lang="cs-CZ" sz="3200" dirty="0" err="1">
                <a:highlight>
                  <a:srgbClr val="FFFF00"/>
                </a:highlight>
              </a:rPr>
              <a:t>were</a:t>
            </a:r>
            <a:r>
              <a:rPr lang="cs-CZ" sz="3200" dirty="0">
                <a:highlight>
                  <a:srgbClr val="FFFF00"/>
                </a:highlight>
              </a:rPr>
              <a:t> </a:t>
            </a:r>
            <a:r>
              <a:rPr lang="cs-CZ" sz="3200" dirty="0"/>
              <a:t>windsurf</a:t>
            </a:r>
            <a:r>
              <a:rPr lang="cs-CZ" sz="3200" dirty="0">
                <a:highlight>
                  <a:srgbClr val="FFFF00"/>
                </a:highlight>
              </a:rPr>
              <a:t>ing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3. Olivia and Ethan </a:t>
            </a:r>
            <a:r>
              <a:rPr lang="cs-CZ" sz="3200" dirty="0" err="1">
                <a:highlight>
                  <a:srgbClr val="FFFF00"/>
                </a:highlight>
              </a:rPr>
              <a:t>weren´t</a:t>
            </a:r>
            <a:r>
              <a:rPr lang="cs-CZ" sz="3200" dirty="0"/>
              <a:t> </a:t>
            </a:r>
            <a:r>
              <a:rPr lang="cs-CZ" sz="3200" dirty="0" err="1"/>
              <a:t>go</a:t>
            </a:r>
            <a:r>
              <a:rPr lang="cs-CZ" sz="3200" dirty="0" err="1">
                <a:highlight>
                  <a:srgbClr val="FFFF00"/>
                </a:highlight>
              </a:rPr>
              <a:t>ing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beach</a:t>
            </a:r>
            <a:r>
              <a:rPr lang="cs-CZ" sz="3200" dirty="0"/>
              <a:t>. They </a:t>
            </a:r>
            <a:r>
              <a:rPr lang="cs-CZ" sz="3200" dirty="0" err="1">
                <a:highlight>
                  <a:srgbClr val="FFFF00"/>
                </a:highlight>
              </a:rPr>
              <a:t>were</a:t>
            </a:r>
            <a:r>
              <a:rPr lang="cs-CZ" sz="3200" dirty="0"/>
              <a:t> </a:t>
            </a:r>
            <a:r>
              <a:rPr lang="cs-CZ" sz="3200" dirty="0" err="1"/>
              <a:t>gett</a:t>
            </a:r>
            <a:r>
              <a:rPr lang="cs-CZ" sz="3200" dirty="0" err="1">
                <a:highlight>
                  <a:srgbClr val="FFFF00"/>
                </a:highlight>
              </a:rPr>
              <a:t>ing</a:t>
            </a:r>
            <a:r>
              <a:rPr lang="cs-CZ" sz="3200" dirty="0"/>
              <a:t> </a:t>
            </a:r>
            <a:r>
              <a:rPr lang="cs-CZ" sz="3200" dirty="0" err="1"/>
              <a:t>ready</a:t>
            </a:r>
            <a:r>
              <a:rPr lang="cs-CZ" sz="3200" dirty="0"/>
              <a:t> </a:t>
            </a:r>
            <a:r>
              <a:rPr lang="cs-CZ" sz="3200" dirty="0" err="1"/>
              <a:t>for</a:t>
            </a:r>
            <a:r>
              <a:rPr lang="cs-CZ" sz="3200" dirty="0"/>
              <a:t> </a:t>
            </a:r>
            <a:r>
              <a:rPr lang="cs-CZ" sz="3200" dirty="0" err="1"/>
              <a:t>bed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4. James </a:t>
            </a:r>
            <a:r>
              <a:rPr lang="cs-CZ" sz="3200" dirty="0" err="1">
                <a:highlight>
                  <a:srgbClr val="00FFFF"/>
                </a:highlight>
              </a:rPr>
              <a:t>wasn´t</a:t>
            </a:r>
            <a:r>
              <a:rPr lang="cs-CZ" sz="3200" dirty="0"/>
              <a:t> </a:t>
            </a:r>
            <a:r>
              <a:rPr lang="cs-CZ" sz="3200" dirty="0" err="1"/>
              <a:t>tak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</a:t>
            </a:r>
            <a:r>
              <a:rPr lang="cs-CZ" sz="3200" dirty="0" err="1"/>
              <a:t>photographs</a:t>
            </a:r>
            <a:r>
              <a:rPr lang="cs-CZ" sz="3200" dirty="0"/>
              <a:t>. He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send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/>
              <a:t>an</a:t>
            </a:r>
            <a:r>
              <a:rPr lang="cs-CZ" sz="3200" dirty="0"/>
              <a:t> e-mail to his </a:t>
            </a:r>
            <a:r>
              <a:rPr lang="cs-CZ" sz="3200" dirty="0" err="1"/>
              <a:t>friends</a:t>
            </a:r>
            <a:r>
              <a:rPr lang="cs-CZ" sz="32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5. </a:t>
            </a:r>
            <a:r>
              <a:rPr lang="cs-CZ" sz="3200" dirty="0" err="1"/>
              <a:t>Rakesh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wasn´t</a:t>
            </a:r>
            <a:r>
              <a:rPr lang="cs-CZ" sz="3200" dirty="0"/>
              <a:t> </a:t>
            </a:r>
            <a:r>
              <a:rPr lang="cs-CZ" sz="3200" dirty="0" err="1"/>
              <a:t>putt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on his </a:t>
            </a:r>
            <a:r>
              <a:rPr lang="cs-CZ" sz="3200" dirty="0" err="1"/>
              <a:t>pyjamas</a:t>
            </a:r>
            <a:r>
              <a:rPr lang="cs-CZ" sz="3200" dirty="0"/>
              <a:t>. He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watch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TV and </a:t>
            </a:r>
            <a:r>
              <a:rPr lang="cs-CZ" sz="3200" dirty="0" err="1"/>
              <a:t>talk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/>
              <a:t>to his </a:t>
            </a:r>
            <a:r>
              <a:rPr lang="cs-CZ" sz="3200" dirty="0" err="1"/>
              <a:t>sister</a:t>
            </a:r>
            <a:r>
              <a:rPr lang="cs-CZ" sz="3200" dirty="0"/>
              <a:t>. </a:t>
            </a:r>
          </a:p>
          <a:p>
            <a:pPr>
              <a:buClr>
                <a:srgbClr val="262626"/>
              </a:buClr>
            </a:pPr>
            <a:r>
              <a:rPr lang="cs-CZ" sz="3200" dirty="0"/>
              <a:t>6. </a:t>
            </a:r>
            <a:r>
              <a:rPr lang="cs-CZ" sz="3200" dirty="0" err="1"/>
              <a:t>Paige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wasn´t</a:t>
            </a:r>
            <a:r>
              <a:rPr lang="cs-CZ" sz="3200" dirty="0"/>
              <a:t> </a:t>
            </a:r>
            <a:r>
              <a:rPr lang="cs-CZ" sz="3200" dirty="0" err="1"/>
              <a:t>hav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 </a:t>
            </a:r>
            <a:r>
              <a:rPr lang="cs-CZ" sz="3200" dirty="0" err="1"/>
              <a:t>breakfast</a:t>
            </a:r>
            <a:r>
              <a:rPr lang="cs-CZ" sz="3200" dirty="0"/>
              <a:t>. </a:t>
            </a:r>
            <a:r>
              <a:rPr lang="cs-CZ" sz="3200" dirty="0" err="1"/>
              <a:t>She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was</a:t>
            </a:r>
            <a:r>
              <a:rPr lang="cs-CZ" sz="3200" dirty="0"/>
              <a:t> </a:t>
            </a:r>
            <a:r>
              <a:rPr lang="cs-CZ" sz="3200" dirty="0" err="1"/>
              <a:t>sleep</a:t>
            </a:r>
            <a:r>
              <a:rPr lang="cs-CZ" sz="3200" dirty="0" err="1">
                <a:highlight>
                  <a:srgbClr val="00FFFF"/>
                </a:highlight>
              </a:rPr>
              <a:t>ing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624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2641D-2F1C-40D9-9781-870CBA6FD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Textbook</a:t>
            </a:r>
            <a:r>
              <a:rPr lang="cs-CZ"/>
              <a:t>; 33/7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A5F12-F639-4834-A209-4631EE524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/>
              <a:t>2. </a:t>
            </a:r>
            <a:r>
              <a:rPr lang="cs-CZ" sz="2400" dirty="0"/>
              <a:t>Georgia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</a:t>
            </a:r>
            <a:r>
              <a:rPr lang="cs-CZ" sz="2400" dirty="0" err="1"/>
              <a:t>tak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a </a:t>
            </a:r>
            <a:r>
              <a:rPr lang="cs-CZ" sz="2400" dirty="0" err="1"/>
              <a:t>photograph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3. Hannah and Ruby </a:t>
            </a:r>
            <a:r>
              <a:rPr lang="cs-CZ" sz="2400" dirty="0" err="1">
                <a:highlight>
                  <a:srgbClr val="FFFF00"/>
                </a:highlight>
              </a:rPr>
              <a:t>were</a:t>
            </a:r>
            <a:r>
              <a:rPr lang="cs-CZ" sz="2400" dirty="0"/>
              <a:t> </a:t>
            </a:r>
            <a:r>
              <a:rPr lang="cs-CZ" sz="2400" dirty="0" err="1"/>
              <a:t>roller-blad</a:t>
            </a:r>
            <a:r>
              <a:rPr lang="cs-CZ" sz="2400" dirty="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4. </a:t>
            </a:r>
            <a:r>
              <a:rPr lang="cs-CZ" sz="2400" dirty="0" err="1"/>
              <a:t>Mrs</a:t>
            </a:r>
            <a:r>
              <a:rPr lang="cs-CZ" sz="2400" dirty="0"/>
              <a:t> </a:t>
            </a:r>
            <a:r>
              <a:rPr lang="cs-CZ" sz="2400" dirty="0" err="1"/>
              <a:t>Giggs</a:t>
            </a:r>
            <a:r>
              <a:rPr lang="cs-CZ" sz="2400" dirty="0"/>
              <a:t> and </a:t>
            </a:r>
            <a:r>
              <a:rPr lang="cs-CZ" sz="2400" dirty="0" err="1"/>
              <a:t>Suzie</a:t>
            </a:r>
            <a:r>
              <a:rPr lang="cs-CZ" sz="2400" dirty="0"/>
              <a:t> </a:t>
            </a:r>
            <a:r>
              <a:rPr lang="cs-CZ" sz="2400" dirty="0" err="1">
                <a:highlight>
                  <a:srgbClr val="FFFF00"/>
                </a:highlight>
              </a:rPr>
              <a:t>were</a:t>
            </a:r>
            <a:r>
              <a:rPr lang="cs-CZ" sz="2400" dirty="0"/>
              <a:t> </a:t>
            </a:r>
            <a:r>
              <a:rPr lang="cs-CZ" sz="2400" dirty="0" err="1"/>
              <a:t>feed</a:t>
            </a:r>
            <a:r>
              <a:rPr lang="cs-CZ" sz="2400" dirty="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ducks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5. Nathan and Sam </a:t>
            </a:r>
            <a:r>
              <a:rPr lang="cs-CZ" sz="2400" dirty="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/>
              <a:t>swimm</a:t>
            </a:r>
            <a:r>
              <a:rPr lang="cs-CZ" sz="2400" dirty="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6. Zach and Damien </a:t>
            </a:r>
            <a:r>
              <a:rPr lang="cs-CZ" sz="2400" dirty="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/>
              <a:t>play</a:t>
            </a:r>
            <a:r>
              <a:rPr lang="cs-CZ" sz="2400" dirty="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a </a:t>
            </a:r>
            <a:r>
              <a:rPr lang="cs-CZ" sz="2400" dirty="0" err="1"/>
              <a:t>ball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7. Gabriel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dirty="0" err="1"/>
              <a:t>sleep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8. Austin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dirty="0" err="1"/>
              <a:t>read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a </a:t>
            </a:r>
            <a:r>
              <a:rPr lang="cs-CZ" sz="2400" dirty="0" err="1"/>
              <a:t>magazine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9. </a:t>
            </a:r>
            <a:r>
              <a:rPr lang="cs-CZ" sz="2400" dirty="0" err="1"/>
              <a:t>Maisie</a:t>
            </a:r>
            <a:r>
              <a:rPr lang="cs-CZ" sz="2400" dirty="0"/>
              <a:t> and </a:t>
            </a:r>
            <a:r>
              <a:rPr lang="cs-CZ" sz="2400" dirty="0" err="1"/>
              <a:t>Beth</a:t>
            </a:r>
            <a:r>
              <a:rPr lang="cs-CZ" sz="2400" dirty="0"/>
              <a:t> </a:t>
            </a:r>
            <a:r>
              <a:rPr lang="cs-CZ" sz="2400" dirty="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 err="1"/>
              <a:t>eat</a:t>
            </a:r>
            <a:r>
              <a:rPr lang="cs-CZ" sz="2400" dirty="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dirty="0" err="1"/>
              <a:t>ice-creams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10. </a:t>
            </a:r>
            <a:r>
              <a:rPr lang="cs-CZ" sz="2400" dirty="0" err="1"/>
              <a:t>The</a:t>
            </a:r>
            <a:r>
              <a:rPr lang="cs-CZ" sz="2400" dirty="0"/>
              <a:t> park </a:t>
            </a:r>
            <a:r>
              <a:rPr lang="cs-CZ" sz="2400" dirty="0" err="1"/>
              <a:t>keeper</a:t>
            </a:r>
            <a:r>
              <a:rPr lang="cs-CZ" sz="2400" dirty="0"/>
              <a:t>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</a:t>
            </a:r>
            <a:r>
              <a:rPr lang="cs-CZ" sz="2400" dirty="0" err="1"/>
              <a:t>talk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to Nathan and Sam.</a:t>
            </a:r>
          </a:p>
        </p:txBody>
      </p:sp>
    </p:spTree>
    <p:extLst>
      <p:ext uri="{BB962C8B-B14F-4D97-AF65-F5344CB8AC3E}">
        <p14:creationId xmlns:p14="http://schemas.microsoft.com/office/powerpoint/2010/main" val="331814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CA4D4-BDFC-4018-9B8E-73847E64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Workbook</a:t>
            </a:r>
            <a:r>
              <a:rPr lang="cs-CZ"/>
              <a:t>; 24/1 past continuous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667AE-4950-460A-AEFC-EF41D869E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9270"/>
            <a:ext cx="10058400" cy="41734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2. </a:t>
            </a:r>
            <a:r>
              <a:rPr lang="cs-CZ" sz="3600" err="1"/>
              <a:t>Bev</a:t>
            </a:r>
            <a:r>
              <a:rPr lang="cs-CZ" sz="3600" dirty="0"/>
              <a:t> </a:t>
            </a:r>
            <a:r>
              <a:rPr lang="cs-CZ" sz="3600" err="1">
                <a:highlight>
                  <a:srgbClr val="00FFFF"/>
                </a:highlight>
              </a:rPr>
              <a:t>was</a:t>
            </a:r>
            <a:r>
              <a:rPr lang="cs-CZ" sz="3600" dirty="0"/>
              <a:t> </a:t>
            </a:r>
            <a:r>
              <a:rPr lang="cs-CZ" sz="3600" err="1"/>
              <a:t>send</a:t>
            </a:r>
            <a:r>
              <a:rPr lang="cs-CZ" sz="3600" err="1">
                <a:highlight>
                  <a:srgbClr val="00FFFF"/>
                </a:highlight>
              </a:rPr>
              <a:t>ing</a:t>
            </a:r>
            <a:r>
              <a:rPr lang="cs-CZ" sz="3600" dirty="0"/>
              <a:t> </a:t>
            </a:r>
            <a:r>
              <a:rPr lang="cs-CZ" sz="3600" err="1"/>
              <a:t>an</a:t>
            </a:r>
            <a:r>
              <a:rPr lang="cs-CZ" sz="3600" dirty="0"/>
              <a:t> e-mail.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3. Ben </a:t>
            </a:r>
            <a:r>
              <a:rPr lang="cs-CZ" sz="3600" err="1">
                <a:highlight>
                  <a:srgbClr val="00FFFF"/>
                </a:highlight>
              </a:rPr>
              <a:t>was</a:t>
            </a:r>
            <a:r>
              <a:rPr lang="cs-CZ" sz="3600" dirty="0"/>
              <a:t> </a:t>
            </a:r>
            <a:r>
              <a:rPr lang="cs-CZ" sz="3600" err="1"/>
              <a:t>putt</a:t>
            </a:r>
            <a:r>
              <a:rPr lang="cs-CZ" sz="3600" err="1">
                <a:highlight>
                  <a:srgbClr val="00FFFF"/>
                </a:highlight>
              </a:rPr>
              <a:t>ing</a:t>
            </a:r>
            <a:r>
              <a:rPr lang="cs-CZ" sz="3600" dirty="0"/>
              <a:t> on his </a:t>
            </a:r>
            <a:r>
              <a:rPr lang="cs-CZ" sz="3600" err="1"/>
              <a:t>pyjamas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4. Tracy </a:t>
            </a:r>
            <a:r>
              <a:rPr lang="cs-CZ" sz="3600" dirty="0" err="1">
                <a:highlight>
                  <a:srgbClr val="00FFFF"/>
                </a:highlight>
              </a:rPr>
              <a:t>was</a:t>
            </a:r>
            <a:r>
              <a:rPr lang="cs-CZ" sz="3600" dirty="0"/>
              <a:t> </a:t>
            </a:r>
            <a:r>
              <a:rPr lang="cs-CZ" sz="3600" dirty="0" err="1"/>
              <a:t>throw</a:t>
            </a:r>
            <a:r>
              <a:rPr lang="cs-CZ" sz="3600" dirty="0" err="1">
                <a:highlight>
                  <a:srgbClr val="00FFFF"/>
                </a:highlight>
              </a:rPr>
              <a:t>ing</a:t>
            </a:r>
            <a:r>
              <a:rPr lang="cs-CZ" sz="3600" dirty="0">
                <a:highlight>
                  <a:srgbClr val="00FFFF"/>
                </a:highlight>
              </a:rPr>
              <a:t> </a:t>
            </a:r>
            <a:r>
              <a:rPr lang="cs-CZ" sz="3600" dirty="0"/>
              <a:t>a </a:t>
            </a:r>
            <a:r>
              <a:rPr lang="cs-CZ" sz="3600" dirty="0" err="1"/>
              <a:t>ball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5. Nick and Liz </a:t>
            </a:r>
            <a:r>
              <a:rPr lang="cs-CZ" sz="3600" err="1">
                <a:highlight>
                  <a:srgbClr val="FFFF00"/>
                </a:highlight>
              </a:rPr>
              <a:t>were</a:t>
            </a:r>
            <a:r>
              <a:rPr lang="cs-CZ" sz="3600" dirty="0"/>
              <a:t> </a:t>
            </a:r>
            <a:r>
              <a:rPr lang="cs-CZ" sz="3600" err="1"/>
              <a:t>study</a:t>
            </a:r>
            <a:r>
              <a:rPr lang="cs-CZ" sz="3600" err="1">
                <a:highlight>
                  <a:srgbClr val="FFFF00"/>
                </a:highlight>
              </a:rPr>
              <a:t>ing</a:t>
            </a:r>
            <a:r>
              <a:rPr lang="cs-CZ" sz="3600" dirty="0"/>
              <a:t> </a:t>
            </a:r>
            <a:r>
              <a:rPr lang="cs-CZ" sz="3600" err="1"/>
              <a:t>for</a:t>
            </a:r>
            <a:r>
              <a:rPr lang="cs-CZ" sz="3600" dirty="0"/>
              <a:t> </a:t>
            </a:r>
            <a:r>
              <a:rPr lang="cs-CZ" sz="3600" err="1"/>
              <a:t>an</a:t>
            </a:r>
            <a:r>
              <a:rPr lang="cs-CZ" sz="3600" dirty="0"/>
              <a:t> </a:t>
            </a:r>
            <a:r>
              <a:rPr lang="cs-CZ" sz="3600" err="1"/>
              <a:t>exam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6. My </a:t>
            </a:r>
            <a:r>
              <a:rPr lang="cs-CZ" sz="3600" dirty="0" err="1"/>
              <a:t>family</a:t>
            </a:r>
            <a:r>
              <a:rPr lang="cs-CZ" sz="3600" dirty="0"/>
              <a:t> </a:t>
            </a:r>
            <a:r>
              <a:rPr lang="cs-CZ" sz="3600" dirty="0" err="1">
                <a:highlight>
                  <a:srgbClr val="00FFFF"/>
                </a:highlight>
              </a:rPr>
              <a:t>was</a:t>
            </a:r>
            <a:r>
              <a:rPr lang="cs-CZ" sz="3600" dirty="0">
                <a:highlight>
                  <a:srgbClr val="00FFFF"/>
                </a:highlight>
              </a:rPr>
              <a:t> </a:t>
            </a:r>
            <a:r>
              <a:rPr lang="cs-CZ" sz="3600" dirty="0" err="1"/>
              <a:t>hav</a:t>
            </a:r>
            <a:r>
              <a:rPr lang="cs-CZ" sz="3600" dirty="0" err="1">
                <a:highlight>
                  <a:srgbClr val="00FFFF"/>
                </a:highlight>
              </a:rPr>
              <a:t>ing</a:t>
            </a:r>
            <a:r>
              <a:rPr lang="cs-CZ" sz="3600" dirty="0"/>
              <a:t> </a:t>
            </a:r>
            <a:r>
              <a:rPr lang="cs-CZ" sz="3600" dirty="0" err="1"/>
              <a:t>dinner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6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5C270-34DB-4399-9862-ADCF8A85F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Workbook</a:t>
            </a:r>
            <a:r>
              <a:rPr lang="cs-CZ"/>
              <a:t>; 24/2 past continuous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A25D75-1704-43D6-8EAD-00C10DD1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2. </a:t>
            </a:r>
            <a:r>
              <a:rPr lang="cs-CZ" sz="3600" dirty="0" err="1">
                <a:highlight>
                  <a:srgbClr val="FFFF00"/>
                </a:highlight>
              </a:rPr>
              <a:t>We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r>
              <a:rPr lang="cs-CZ" sz="3600" dirty="0" err="1">
                <a:highlight>
                  <a:srgbClr val="FFFF00"/>
                </a:highlight>
              </a:rPr>
              <a:t>were</a:t>
            </a:r>
            <a:r>
              <a:rPr lang="cs-CZ" sz="3600" dirty="0"/>
              <a:t> </a:t>
            </a:r>
            <a:r>
              <a:rPr lang="cs-CZ" sz="3600" dirty="0" err="1"/>
              <a:t>brush</a:t>
            </a:r>
            <a:r>
              <a:rPr lang="cs-CZ" sz="3600" dirty="0" err="1">
                <a:highlight>
                  <a:srgbClr val="FFFF00"/>
                </a:highlight>
              </a:rPr>
              <a:t>ing</a:t>
            </a:r>
            <a:r>
              <a:rPr lang="cs-CZ" sz="3600" dirty="0"/>
              <a:t> </a:t>
            </a:r>
            <a:r>
              <a:rPr lang="cs-CZ" sz="3600" dirty="0" err="1"/>
              <a:t>our</a:t>
            </a:r>
            <a:r>
              <a:rPr lang="cs-CZ" sz="3600" dirty="0"/>
              <a:t> </a:t>
            </a:r>
            <a:r>
              <a:rPr lang="cs-CZ" sz="3600" dirty="0" err="1"/>
              <a:t>teeth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3. </a:t>
            </a:r>
            <a:r>
              <a:rPr lang="cs-CZ" sz="3600" dirty="0">
                <a:highlight>
                  <a:srgbClr val="00FFFF"/>
                </a:highlight>
              </a:rPr>
              <a:t>I </a:t>
            </a:r>
            <a:r>
              <a:rPr lang="cs-CZ" sz="3600" dirty="0" err="1">
                <a:highlight>
                  <a:srgbClr val="00FFFF"/>
                </a:highlight>
              </a:rPr>
              <a:t>was</a:t>
            </a:r>
            <a:r>
              <a:rPr lang="cs-CZ" sz="3600" dirty="0"/>
              <a:t> </a:t>
            </a:r>
            <a:r>
              <a:rPr lang="cs-CZ" sz="3600" dirty="0" err="1"/>
              <a:t>do</a:t>
            </a:r>
            <a:r>
              <a:rPr lang="cs-CZ" sz="3600" dirty="0" err="1">
                <a:highlight>
                  <a:srgbClr val="00FFFF"/>
                </a:highlight>
              </a:rPr>
              <a:t>ing</a:t>
            </a:r>
            <a:r>
              <a:rPr lang="cs-CZ" sz="3600" dirty="0">
                <a:highlight>
                  <a:srgbClr val="00FFFF"/>
                </a:highlight>
              </a:rPr>
              <a:t> </a:t>
            </a:r>
            <a:r>
              <a:rPr lang="cs-CZ" sz="3600" dirty="0"/>
              <a:t>my </a:t>
            </a:r>
            <a:r>
              <a:rPr lang="cs-CZ" sz="3600" dirty="0" err="1"/>
              <a:t>homework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4. </a:t>
            </a:r>
            <a:r>
              <a:rPr lang="cs-CZ" sz="3600" dirty="0" err="1">
                <a:highlight>
                  <a:srgbClr val="FFFF00"/>
                </a:highlight>
              </a:rPr>
              <a:t>We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r>
              <a:rPr lang="cs-CZ" sz="3600" dirty="0" err="1">
                <a:highlight>
                  <a:srgbClr val="FFFF00"/>
                </a:highlight>
              </a:rPr>
              <a:t>were</a:t>
            </a:r>
            <a:r>
              <a:rPr lang="cs-CZ" sz="3600" dirty="0"/>
              <a:t> </a:t>
            </a:r>
            <a:r>
              <a:rPr lang="cs-CZ" sz="3600" dirty="0" err="1"/>
              <a:t>watch</a:t>
            </a:r>
            <a:r>
              <a:rPr lang="cs-CZ" sz="3600" dirty="0" err="1">
                <a:highlight>
                  <a:srgbClr val="FFFF00"/>
                </a:highlight>
              </a:rPr>
              <a:t>ing</a:t>
            </a:r>
            <a:r>
              <a:rPr lang="cs-CZ" sz="3600" dirty="0"/>
              <a:t> TV.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5. </a:t>
            </a:r>
            <a:r>
              <a:rPr lang="cs-CZ" sz="3600" dirty="0" err="1">
                <a:highlight>
                  <a:srgbClr val="FFFF00"/>
                </a:highlight>
              </a:rPr>
              <a:t>We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r>
              <a:rPr lang="cs-CZ" sz="3600" dirty="0" err="1">
                <a:highlight>
                  <a:srgbClr val="FFFF00"/>
                </a:highlight>
              </a:rPr>
              <a:t>were</a:t>
            </a:r>
            <a:r>
              <a:rPr lang="cs-CZ" sz="3600" dirty="0"/>
              <a:t> </a:t>
            </a:r>
            <a:r>
              <a:rPr lang="cs-CZ" sz="3600" dirty="0" err="1"/>
              <a:t>tak</a:t>
            </a:r>
            <a:r>
              <a:rPr lang="cs-CZ" sz="3600" dirty="0" err="1">
                <a:highlight>
                  <a:srgbClr val="FFFF00"/>
                </a:highlight>
              </a:rPr>
              <a:t>ing</a:t>
            </a:r>
            <a:r>
              <a:rPr lang="cs-CZ" sz="3600" dirty="0"/>
              <a:t> </a:t>
            </a:r>
            <a:r>
              <a:rPr lang="cs-CZ" sz="3600" dirty="0" err="1"/>
              <a:t>photos</a:t>
            </a:r>
            <a:r>
              <a:rPr lang="cs-CZ" sz="36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3600" dirty="0"/>
              <a:t>6. </a:t>
            </a:r>
            <a:r>
              <a:rPr lang="cs-CZ" sz="3600" dirty="0">
                <a:highlight>
                  <a:srgbClr val="00FFFF"/>
                </a:highlight>
              </a:rPr>
              <a:t>I </a:t>
            </a:r>
            <a:r>
              <a:rPr lang="cs-CZ" sz="3600" dirty="0" err="1">
                <a:highlight>
                  <a:srgbClr val="00FFFF"/>
                </a:highlight>
              </a:rPr>
              <a:t>was</a:t>
            </a:r>
            <a:r>
              <a:rPr lang="cs-CZ" sz="3600" dirty="0"/>
              <a:t> </a:t>
            </a:r>
            <a:r>
              <a:rPr lang="cs-CZ" sz="3600" dirty="0" err="1"/>
              <a:t>putt</a:t>
            </a:r>
            <a:r>
              <a:rPr lang="cs-CZ" sz="3600" dirty="0" err="1">
                <a:highlight>
                  <a:srgbClr val="00FFFF"/>
                </a:highlight>
              </a:rPr>
              <a:t>ing</a:t>
            </a:r>
            <a:r>
              <a:rPr lang="cs-CZ" sz="3600" dirty="0"/>
              <a:t> on my </a:t>
            </a:r>
            <a:r>
              <a:rPr lang="cs-CZ" sz="3600" dirty="0" err="1"/>
              <a:t>coat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78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9DF02-A476-4130-BBCF-594D0CEF9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Workbook</a:t>
            </a:r>
            <a:r>
              <a:rPr lang="cs-CZ"/>
              <a:t>; 25/4 - Make </a:t>
            </a:r>
            <a:r>
              <a:rPr lang="cs-CZ" err="1"/>
              <a:t>questions</a:t>
            </a:r>
            <a:endParaRPr lang="cs-CZ" dirty="0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0F83C-02E2-4918-A967-C18512CE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dirty="0"/>
              <a:t>2.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 Tom </a:t>
            </a:r>
            <a:r>
              <a:rPr lang="cs-CZ" sz="2400" dirty="0" err="1"/>
              <a:t>play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guitar</a:t>
            </a:r>
            <a:r>
              <a:rPr lang="cs-CZ" sz="2400" dirty="0"/>
              <a:t>? - No, </a:t>
            </a:r>
            <a:r>
              <a:rPr lang="cs-CZ" sz="2400" dirty="0">
                <a:highlight>
                  <a:srgbClr val="00FFFF"/>
                </a:highlight>
              </a:rPr>
              <a:t>he </a:t>
            </a:r>
            <a:r>
              <a:rPr lang="cs-CZ" sz="2400" dirty="0" err="1">
                <a:highlight>
                  <a:srgbClr val="00FFFF"/>
                </a:highlight>
              </a:rPr>
              <a:t>wasn´t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3. </a:t>
            </a:r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>
                <a:highlight>
                  <a:srgbClr val="00FFFF"/>
                </a:highlight>
              </a:rPr>
              <a:t> </a:t>
            </a:r>
            <a:r>
              <a:rPr lang="cs-CZ" sz="2400" dirty="0"/>
              <a:t>Alice </a:t>
            </a:r>
            <a:r>
              <a:rPr lang="cs-CZ" sz="2400" dirty="0" err="1"/>
              <a:t>do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? - </a:t>
            </a:r>
            <a:r>
              <a:rPr lang="cs-CZ" sz="2400" dirty="0" err="1">
                <a:highlight>
                  <a:srgbClr val="00FFFF"/>
                </a:highlight>
              </a:rPr>
              <a:t>She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dirty="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</a:t>
            </a:r>
            <a:r>
              <a:rPr lang="cs-CZ" sz="2400" dirty="0" err="1"/>
              <a:t>do</a:t>
            </a:r>
            <a:r>
              <a:rPr lang="cs-CZ" sz="2400" dirty="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her </a:t>
            </a:r>
            <a:r>
              <a:rPr lang="cs-CZ" sz="2400" dirty="0" err="1"/>
              <a:t>homework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4. </a:t>
            </a:r>
            <a:r>
              <a:rPr lang="cs-CZ" sz="2400" err="1"/>
              <a:t>What</a:t>
            </a:r>
            <a:r>
              <a:rPr lang="cs-CZ" sz="2400" dirty="0"/>
              <a:t>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/>
              <a:t> Mr and </a:t>
            </a:r>
            <a:r>
              <a:rPr lang="cs-CZ" sz="2400" err="1"/>
              <a:t>Mrs</a:t>
            </a:r>
            <a:r>
              <a:rPr lang="cs-CZ" sz="2400" dirty="0"/>
              <a:t> </a:t>
            </a:r>
            <a:r>
              <a:rPr lang="cs-CZ" sz="2400" err="1"/>
              <a:t>Payne</a:t>
            </a:r>
            <a:r>
              <a:rPr lang="cs-CZ" sz="2400" dirty="0"/>
              <a:t> </a:t>
            </a:r>
            <a:r>
              <a:rPr lang="cs-CZ" sz="2400" err="1"/>
              <a:t>do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? - </a:t>
            </a:r>
            <a:r>
              <a:rPr lang="cs-CZ" sz="2400" dirty="0">
                <a:highlight>
                  <a:srgbClr val="FFFF00"/>
                </a:highlight>
              </a:rPr>
              <a:t>They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/>
              <a:t> </a:t>
            </a:r>
            <a:r>
              <a:rPr lang="cs-CZ" sz="2400" err="1"/>
              <a:t>watch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TV.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5. </a:t>
            </a:r>
            <a:r>
              <a:rPr lang="cs-CZ" sz="2400" err="1"/>
              <a:t>What</a:t>
            </a:r>
            <a:r>
              <a:rPr lang="cs-CZ" sz="2400" dirty="0"/>
              <a:t>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err="1"/>
              <a:t>Matt</a:t>
            </a:r>
            <a:r>
              <a:rPr lang="cs-CZ" sz="2400" dirty="0"/>
              <a:t> and Celine </a:t>
            </a:r>
            <a:r>
              <a:rPr lang="cs-CZ" sz="2400" err="1"/>
              <a:t>do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? - </a:t>
            </a:r>
            <a:r>
              <a:rPr lang="cs-CZ" sz="2400" dirty="0">
                <a:highlight>
                  <a:srgbClr val="FFFF00"/>
                </a:highlight>
              </a:rPr>
              <a:t>They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/>
              <a:t> </a:t>
            </a:r>
            <a:r>
              <a:rPr lang="cs-CZ" sz="2400" err="1"/>
              <a:t>tak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err="1"/>
              <a:t>photos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6. </a:t>
            </a:r>
            <a:r>
              <a:rPr lang="cs-CZ" sz="2400" err="1"/>
              <a:t>What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Gary </a:t>
            </a:r>
            <a:r>
              <a:rPr lang="cs-CZ" sz="2400" err="1"/>
              <a:t>putt</a:t>
            </a:r>
            <a:r>
              <a:rPr lang="cs-CZ" sz="2400" err="1">
                <a:highlight>
                  <a:srgbClr val="00FFFF"/>
                </a:highlight>
              </a:rPr>
              <a:t>ing</a:t>
            </a:r>
            <a:r>
              <a:rPr lang="cs-CZ" sz="2400" dirty="0">
                <a:highlight>
                  <a:srgbClr val="00FFFF"/>
                </a:highlight>
              </a:rPr>
              <a:t> </a:t>
            </a:r>
            <a:r>
              <a:rPr lang="cs-CZ" sz="2400" dirty="0"/>
              <a:t>on? - </a:t>
            </a:r>
            <a:r>
              <a:rPr lang="cs-CZ" sz="2400" dirty="0">
                <a:highlight>
                  <a:srgbClr val="00FFFF"/>
                </a:highlight>
              </a:rPr>
              <a:t>He </a:t>
            </a:r>
            <a:r>
              <a:rPr lang="cs-CZ" sz="240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</a:t>
            </a:r>
            <a:r>
              <a:rPr lang="cs-CZ" sz="2400" err="1"/>
              <a:t>putt</a:t>
            </a:r>
            <a:r>
              <a:rPr lang="cs-CZ" sz="240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on his </a:t>
            </a:r>
            <a:r>
              <a:rPr lang="cs-CZ" sz="2400" err="1"/>
              <a:t>coat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7. </a:t>
            </a:r>
            <a:r>
              <a:rPr lang="cs-CZ" sz="2400" err="1"/>
              <a:t>What</a:t>
            </a:r>
            <a:r>
              <a:rPr lang="cs-CZ" sz="2400" dirty="0"/>
              <a:t>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err="1">
                <a:highlight>
                  <a:srgbClr val="FFFF00"/>
                </a:highlight>
              </a:rPr>
              <a:t>you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err="1"/>
              <a:t>do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? - </a:t>
            </a:r>
            <a:r>
              <a:rPr lang="cs-CZ" sz="2400" dirty="0">
                <a:highlight>
                  <a:srgbClr val="00FFFF"/>
                </a:highlight>
              </a:rPr>
              <a:t>I </a:t>
            </a:r>
            <a:r>
              <a:rPr lang="cs-CZ" sz="240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 </a:t>
            </a:r>
            <a:r>
              <a:rPr lang="cs-CZ" sz="2400" err="1"/>
              <a:t>hav</a:t>
            </a:r>
            <a:r>
              <a:rPr lang="cs-CZ" sz="2400" err="1">
                <a:highlight>
                  <a:srgbClr val="00FFFF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err="1"/>
              <a:t>dinner</a:t>
            </a:r>
            <a:r>
              <a:rPr lang="cs-CZ" sz="24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400" dirty="0"/>
              <a:t>8. </a:t>
            </a:r>
            <a:r>
              <a:rPr lang="cs-CZ" sz="2400" err="1">
                <a:highlight>
                  <a:srgbClr val="FFFF00"/>
                </a:highlight>
              </a:rPr>
              <a:t>Were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err="1">
                <a:highlight>
                  <a:srgbClr val="FFFF00"/>
                </a:highlight>
              </a:rPr>
              <a:t>you</a:t>
            </a:r>
            <a:r>
              <a:rPr lang="cs-CZ" sz="2400" dirty="0"/>
              <a:t> </a:t>
            </a:r>
            <a:r>
              <a:rPr lang="cs-CZ" sz="2400" err="1"/>
              <a:t>sitt</a:t>
            </a:r>
            <a:r>
              <a:rPr lang="cs-CZ" sz="2400" err="1">
                <a:highlight>
                  <a:srgbClr val="FFFF00"/>
                </a:highlight>
              </a:rPr>
              <a:t>ing</a:t>
            </a:r>
            <a:r>
              <a:rPr lang="cs-CZ" sz="2400" dirty="0"/>
              <a:t> </a:t>
            </a:r>
            <a:r>
              <a:rPr lang="cs-CZ" sz="2400" err="1"/>
              <a:t>at</a:t>
            </a:r>
            <a:r>
              <a:rPr lang="cs-CZ" sz="2400" dirty="0"/>
              <a:t> a </a:t>
            </a:r>
            <a:r>
              <a:rPr lang="cs-CZ" sz="2400" err="1"/>
              <a:t>computer</a:t>
            </a:r>
            <a:r>
              <a:rPr lang="cs-CZ" sz="2400" dirty="0"/>
              <a:t>? - </a:t>
            </a:r>
            <a:r>
              <a:rPr lang="cs-CZ" sz="2400" err="1"/>
              <a:t>Yes</a:t>
            </a:r>
            <a:r>
              <a:rPr lang="cs-CZ" sz="2400" dirty="0"/>
              <a:t>, </a:t>
            </a:r>
            <a:r>
              <a:rPr lang="cs-CZ" sz="2400" dirty="0">
                <a:highlight>
                  <a:srgbClr val="00FFFF"/>
                </a:highlight>
              </a:rPr>
              <a:t>I </a:t>
            </a:r>
            <a:r>
              <a:rPr lang="cs-CZ" sz="2400" err="1">
                <a:highlight>
                  <a:srgbClr val="00FFFF"/>
                </a:highlight>
              </a:rPr>
              <a:t>was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12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97A71-CBB0-4327-A307-9770F2A03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err="1"/>
              <a:t>Workbook</a:t>
            </a:r>
            <a:r>
              <a:rPr lang="cs-CZ"/>
              <a:t>; 25/5 </a:t>
            </a:r>
            <a:r>
              <a:rPr lang="cs-CZ" err="1"/>
              <a:t>What</a:t>
            </a:r>
            <a:r>
              <a:rPr lang="cs-CZ"/>
              <a:t> </a:t>
            </a:r>
            <a:r>
              <a:rPr lang="cs-CZ" err="1"/>
              <a:t>was</a:t>
            </a:r>
            <a:r>
              <a:rPr lang="cs-CZ"/>
              <a:t> happening in </a:t>
            </a:r>
            <a:r>
              <a:rPr lang="cs-CZ" err="1"/>
              <a:t>your</a:t>
            </a:r>
            <a:r>
              <a:rPr lang="cs-CZ"/>
              <a:t> </a:t>
            </a:r>
            <a:r>
              <a:rPr lang="cs-CZ" err="1"/>
              <a:t>life</a:t>
            </a:r>
            <a:r>
              <a:rPr lang="cs-CZ"/>
              <a:t> </a:t>
            </a:r>
            <a:r>
              <a:rPr lang="cs-CZ" err="1"/>
              <a:t>at</a:t>
            </a:r>
            <a:r>
              <a:rPr lang="cs-CZ"/>
              <a:t> ten </a:t>
            </a:r>
            <a:r>
              <a:rPr lang="cs-CZ" err="1"/>
              <a:t>o´clock</a:t>
            </a:r>
            <a:r>
              <a:rPr lang="cs-CZ"/>
              <a:t> on </a:t>
            </a:r>
            <a:r>
              <a:rPr lang="cs-CZ" err="1"/>
              <a:t>Saturday</a:t>
            </a:r>
            <a:r>
              <a:rPr lang="cs-CZ"/>
              <a:t> </a:t>
            </a:r>
            <a:r>
              <a:rPr lang="cs-CZ" err="1"/>
              <a:t>morning</a:t>
            </a:r>
            <a:r>
              <a:rPr lang="cs-CZ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E1FE9-8873-4DE1-B05E-A7F946D39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sz="2800" dirty="0"/>
              <a:t>1. </a:t>
            </a:r>
            <a:r>
              <a:rPr lang="cs-CZ" sz="2800" dirty="0">
                <a:highlight>
                  <a:srgbClr val="00FFFF"/>
                </a:highlight>
              </a:rPr>
              <a:t>I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/>
              <a:t> </a:t>
            </a:r>
            <a:r>
              <a:rPr lang="cs-CZ" sz="2800" dirty="0" err="1"/>
              <a:t>do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my </a:t>
            </a:r>
            <a:r>
              <a:rPr lang="cs-CZ" sz="2800" dirty="0" err="1"/>
              <a:t>homework</a:t>
            </a:r>
            <a:r>
              <a:rPr lang="cs-CZ" sz="28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2. </a:t>
            </a:r>
            <a:r>
              <a:rPr lang="cs-CZ" sz="2800" dirty="0">
                <a:highlight>
                  <a:srgbClr val="00FFFF"/>
                </a:highlight>
              </a:rPr>
              <a:t>It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/>
              <a:t> </a:t>
            </a:r>
            <a:r>
              <a:rPr lang="cs-CZ" sz="2800" dirty="0" err="1"/>
              <a:t>rain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>
                <a:highlight>
                  <a:srgbClr val="00FFFF"/>
                </a:highlight>
              </a:rPr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3. </a:t>
            </a:r>
            <a:r>
              <a:rPr lang="cs-CZ" sz="2800" dirty="0">
                <a:highlight>
                  <a:srgbClr val="00FFFF"/>
                </a:highlight>
              </a:rPr>
              <a:t>I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/>
              <a:t> </a:t>
            </a:r>
            <a:r>
              <a:rPr lang="cs-CZ" sz="2800" dirty="0" err="1"/>
              <a:t>send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a text </a:t>
            </a:r>
            <a:r>
              <a:rPr lang="cs-CZ" sz="2800" dirty="0" err="1"/>
              <a:t>message</a:t>
            </a:r>
            <a:r>
              <a:rPr lang="cs-CZ" sz="28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4. </a:t>
            </a:r>
            <a:r>
              <a:rPr lang="cs-CZ" sz="2800" dirty="0">
                <a:highlight>
                  <a:srgbClr val="00FFFF"/>
                </a:highlight>
              </a:rPr>
              <a:t>I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>
                <a:highlight>
                  <a:srgbClr val="00FFFF"/>
                </a:highlight>
              </a:rPr>
              <a:t> </a:t>
            </a:r>
            <a:r>
              <a:rPr lang="cs-CZ" sz="2800" dirty="0" err="1"/>
              <a:t>wear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</a:t>
            </a:r>
            <a:r>
              <a:rPr lang="cs-CZ" sz="2800" dirty="0" err="1"/>
              <a:t>pyjamas</a:t>
            </a:r>
            <a:r>
              <a:rPr lang="cs-CZ" sz="28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5. My </a:t>
            </a:r>
            <a:r>
              <a:rPr lang="cs-CZ" sz="2800" dirty="0" err="1"/>
              <a:t>friends</a:t>
            </a:r>
            <a:r>
              <a:rPr lang="cs-CZ" sz="2800" dirty="0"/>
              <a:t> </a:t>
            </a:r>
            <a:r>
              <a:rPr lang="cs-CZ" sz="2800" dirty="0" err="1">
                <a:highlight>
                  <a:srgbClr val="FFFF00"/>
                </a:highlight>
              </a:rPr>
              <a:t>weren´t</a:t>
            </a:r>
            <a:r>
              <a:rPr lang="cs-CZ" sz="2800" dirty="0"/>
              <a:t> </a:t>
            </a:r>
            <a:r>
              <a:rPr lang="cs-CZ" sz="2800" dirty="0" err="1"/>
              <a:t>go</a:t>
            </a:r>
            <a:r>
              <a:rPr lang="cs-CZ" sz="2800" dirty="0" err="1">
                <a:highlight>
                  <a:srgbClr val="FFFF00"/>
                </a:highlight>
              </a:rPr>
              <a:t>ing</a:t>
            </a:r>
            <a:r>
              <a:rPr lang="cs-CZ" sz="2800" dirty="0"/>
              <a:t> to </a:t>
            </a:r>
            <a:r>
              <a:rPr lang="cs-CZ" sz="2800" dirty="0" err="1"/>
              <a:t>school</a:t>
            </a:r>
            <a:r>
              <a:rPr lang="cs-CZ" sz="28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6. </a:t>
            </a:r>
            <a:r>
              <a:rPr lang="cs-CZ" sz="2800" dirty="0">
                <a:highlight>
                  <a:srgbClr val="00FFFF"/>
                </a:highlight>
              </a:rPr>
              <a:t>I </a:t>
            </a:r>
            <a:r>
              <a:rPr lang="cs-CZ" sz="2800" dirty="0" err="1">
                <a:highlight>
                  <a:srgbClr val="00FFFF"/>
                </a:highlight>
              </a:rPr>
              <a:t>wasn´t</a:t>
            </a:r>
            <a:r>
              <a:rPr lang="cs-CZ" sz="2800" dirty="0"/>
              <a:t> </a:t>
            </a:r>
            <a:r>
              <a:rPr lang="cs-CZ" sz="2800" dirty="0" err="1"/>
              <a:t>eat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 my </a:t>
            </a:r>
            <a:r>
              <a:rPr lang="cs-CZ" sz="2800" dirty="0" err="1"/>
              <a:t>breakfast</a:t>
            </a:r>
            <a:r>
              <a:rPr lang="cs-CZ" sz="2800" dirty="0"/>
              <a:t>.</a:t>
            </a:r>
          </a:p>
          <a:p>
            <a:pPr>
              <a:buClr>
                <a:srgbClr val="262626"/>
              </a:buClr>
            </a:pPr>
            <a:r>
              <a:rPr lang="cs-CZ" sz="2800" dirty="0"/>
              <a:t>7.</a:t>
            </a:r>
            <a:r>
              <a:rPr lang="cs-CZ" sz="2800" dirty="0">
                <a:highlight>
                  <a:srgbClr val="00FFFF"/>
                </a:highlight>
              </a:rPr>
              <a:t> I </a:t>
            </a:r>
            <a:r>
              <a:rPr lang="cs-CZ" sz="2800" dirty="0" err="1">
                <a:highlight>
                  <a:srgbClr val="00FFFF"/>
                </a:highlight>
              </a:rPr>
              <a:t>was</a:t>
            </a:r>
            <a:r>
              <a:rPr lang="cs-CZ" sz="2800" dirty="0"/>
              <a:t> </a:t>
            </a:r>
            <a:r>
              <a:rPr lang="cs-CZ" sz="2800" dirty="0" err="1"/>
              <a:t>do</a:t>
            </a:r>
            <a:r>
              <a:rPr lang="cs-CZ" sz="2800" dirty="0" err="1">
                <a:highlight>
                  <a:srgbClr val="00FFFF"/>
                </a:highlight>
              </a:rPr>
              <a:t>ing</a:t>
            </a:r>
            <a:r>
              <a:rPr lang="cs-CZ" sz="2800" dirty="0"/>
              <a:t> </a:t>
            </a:r>
            <a:r>
              <a:rPr lang="cs-CZ" sz="2800" dirty="0" err="1"/>
              <a:t>Christmas</a:t>
            </a:r>
            <a:r>
              <a:rPr lang="cs-CZ" sz="2800" dirty="0"/>
              <a:t> shopping.</a:t>
            </a:r>
          </a:p>
        </p:txBody>
      </p:sp>
    </p:spTree>
    <p:extLst>
      <p:ext uri="{BB962C8B-B14F-4D97-AF65-F5344CB8AC3E}">
        <p14:creationId xmlns:p14="http://schemas.microsoft.com/office/powerpoint/2010/main" val="8871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12E1C"/>
      </a:dk2>
      <a:lt2>
        <a:srgbClr val="F0F1F3"/>
      </a:lt2>
      <a:accent1>
        <a:srgbClr val="B2A13D"/>
      </a:accent1>
      <a:accent2>
        <a:srgbClr val="B86E34"/>
      </a:accent2>
      <a:accent3>
        <a:srgbClr val="CA4946"/>
      </a:accent3>
      <a:accent4>
        <a:srgbClr val="B83468"/>
      </a:accent4>
      <a:accent5>
        <a:srgbClr val="CA46B1"/>
      </a:accent5>
      <a:accent6>
        <a:srgbClr val="9B34B8"/>
      </a:accent6>
      <a:hlink>
        <a:srgbClr val="C24996"/>
      </a:hlink>
      <a:folHlink>
        <a:srgbClr val="7F7F7F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SavonVTI</vt:lpstr>
      <vt:lpstr>Project 3 – Unit 3A</vt:lpstr>
      <vt:lpstr>Textbook; 33/3ab</vt:lpstr>
      <vt:lpstr>Textbook; 33/4  past continuous (minulý čas průběhový)</vt:lpstr>
      <vt:lpstr>Textbook; 33/6</vt:lpstr>
      <vt:lpstr>Textbook; 33/7</vt:lpstr>
      <vt:lpstr>Workbook; 24/1 past continuous</vt:lpstr>
      <vt:lpstr>Workbook; 24/2 past continuous</vt:lpstr>
      <vt:lpstr>Workbook; 25/4 - Make questions</vt:lpstr>
      <vt:lpstr>Workbook; 25/5 What was happening in your life at ten o´clock on Saturday morning?</vt:lpstr>
      <vt:lpstr>Workbook; 25/6 What were they doing yesterday afternoon?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307</cp:revision>
  <dcterms:created xsi:type="dcterms:W3CDTF">2020-12-07T09:35:27Z</dcterms:created>
  <dcterms:modified xsi:type="dcterms:W3CDTF">2020-12-07T14:59:14Z</dcterms:modified>
</cp:coreProperties>
</file>